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72" r:id="rId2"/>
    <p:sldId id="258" r:id="rId3"/>
    <p:sldId id="261" r:id="rId4"/>
    <p:sldId id="268" r:id="rId5"/>
    <p:sldId id="262" r:id="rId6"/>
    <p:sldId id="269" r:id="rId7"/>
    <p:sldId id="263" r:id="rId8"/>
    <p:sldId id="270" r:id="rId9"/>
    <p:sldId id="264" r:id="rId10"/>
    <p:sldId id="265" r:id="rId11"/>
    <p:sldId id="271" r:id="rId12"/>
    <p:sldId id="266" r:id="rId13"/>
    <p:sldId id="299" r:id="rId14"/>
  </p:sldIdLst>
  <p:sldSz cx="9144000" cy="6858000" type="screen4x3"/>
  <p:notesSz cx="6858000" cy="9144000"/>
  <p:embeddedFontLst>
    <p:embeddedFont>
      <p:font typeface="Abril Fatface" panose="02000503000000020003" pitchFamily="2" charset="77"/>
      <p:regular r:id="rId16"/>
    </p:embeddedFont>
    <p:embeddedFont>
      <p:font typeface="Alice" pitchFamily="2" charset="77"/>
      <p:regular r:id="rId17"/>
    </p:embeddedFont>
    <p:embeddedFont>
      <p:font typeface="Audiowide" panose="02000503000000020004" pitchFamily="2" charset="0"/>
      <p:regular r:id="rId18"/>
      <p:bold r:id="rId19"/>
      <p:italic r:id="rId20"/>
      <p:bold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entury Gothic" panose="020B0502020202020204" pitchFamily="34" charset="0"/>
      <p:regular r:id="rId26"/>
      <p:bold r:id="rId27"/>
      <p:italic r:id="rId28"/>
      <p:boldItalic r:id="rId29"/>
    </p:embeddedFont>
    <p:embeddedFont>
      <p:font typeface="Helvetica Neue" panose="02000503000000020004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7" roundtripDataSignature="AMtx7mjY9beIb/OX2yoHlUPVGJqjH/Uu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112" autoAdjust="0"/>
    <p:restoredTop sz="94694"/>
  </p:normalViewPr>
  <p:slideViewPr>
    <p:cSldViewPr snapToGrid="0">
      <p:cViewPr varScale="1">
        <p:scale>
          <a:sx n="63" d="100"/>
          <a:sy n="63" d="100"/>
        </p:scale>
        <p:origin x="200" y="1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viewProps" Target="viewProps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24958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29e55cc7b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29e55cc7b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729e55cc7b_0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29e55cc7b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29e55cc7b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729e55cc7b_0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389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6" name="Google Shape;1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29581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29e55cc7b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29e55cc7b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729e55cc7b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29e55cc7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29e55cc7b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g729e55cc7b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29e55cc7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29e55cc7b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g729e55cc7b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1832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29e55cc7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29e55cc7b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729e55cc7b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29e55cc7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29e55cc7b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g729e55cc7b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1287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29e55cc7b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29e55cc7b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729e55cc7b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29e55cc7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29e55cc7b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g729e55cc7b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2983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29e55cc7b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29e55cc7b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729e55cc7b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259080" y="365125"/>
            <a:ext cx="8663940" cy="73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259080" y="1249680"/>
            <a:ext cx="8663940" cy="502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45910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04860" y="6356350"/>
            <a:ext cx="5181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 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 descr="Mask ID=&#10;Mask position=bottom, center&#10;Mask family= brushstroke, landscape, wide"/>
          <p:cNvSpPr/>
          <p:nvPr/>
        </p:nvSpPr>
        <p:spPr>
          <a:xfrm>
            <a:off x="1768100" y="-1"/>
            <a:ext cx="10423900" cy="5920155"/>
          </a:xfrm>
          <a:custGeom>
            <a:avLst/>
            <a:gdLst/>
            <a:ahLst/>
            <a:cxnLst/>
            <a:rect l="l" t="t" r="r" b="b"/>
            <a:pathLst>
              <a:path w="10423900" h="5491534" extrusionOk="0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 descr="Tag=AccentColor&#10;Flavor=Light&#10;Target=Fill"/>
          <p:cNvSpPr/>
          <p:nvPr/>
        </p:nvSpPr>
        <p:spPr>
          <a:xfrm>
            <a:off x="4726728" y="0"/>
            <a:ext cx="7472381" cy="6858000"/>
          </a:xfrm>
          <a:custGeom>
            <a:avLst/>
            <a:gdLst/>
            <a:ahLst/>
            <a:cxnLst/>
            <a:rect l="l" t="t" r="r" b="b"/>
            <a:pathLst>
              <a:path w="7472381" h="6886575" extrusionOk="0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body" idx="1"/>
          </p:nvPr>
        </p:nvSpPr>
        <p:spPr>
          <a:xfrm>
            <a:off x="7059168" y="640080"/>
            <a:ext cx="4489704" cy="5596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2"/>
          </p:nvPr>
        </p:nvSpPr>
        <p:spPr>
          <a:xfrm>
            <a:off x="839788" y="3776472"/>
            <a:ext cx="3886200" cy="246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 descr="Tag=AccentColor&#10;Flavor=Light&#10;Target=Fill"/>
          <p:cNvSpPr/>
          <p:nvPr/>
        </p:nvSpPr>
        <p:spPr>
          <a:xfrm>
            <a:off x="684965" y="1332237"/>
            <a:ext cx="5263732" cy="3841102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>
            <a:spLocks noGrp="1"/>
          </p:cNvSpPr>
          <p:nvPr>
            <p:ph type="pic" idx="2"/>
          </p:nvPr>
        </p:nvSpPr>
        <p:spPr>
          <a:xfrm>
            <a:off x="6711696" y="640079"/>
            <a:ext cx="4837176" cy="556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body" idx="1"/>
          </p:nvPr>
        </p:nvSpPr>
        <p:spPr>
          <a:xfrm>
            <a:off x="1655064" y="4087368"/>
            <a:ext cx="3319272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B78B43C-C2F7-C548-8AD9-EBCC568A1127}" type="datetime1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917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190500" y="136526"/>
            <a:ext cx="8747760" cy="83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bril Fatface"/>
              <a:buNone/>
              <a:defRPr sz="4400" b="0" i="1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190500" y="1074420"/>
            <a:ext cx="8747760" cy="5189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4564380" y="6365240"/>
            <a:ext cx="9525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190500" y="635126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526780" y="6369049"/>
            <a:ext cx="4114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hyperlink" Target="mailto:BionicTigers10464@gmail.com" TargetMode="Externa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pitsco.com/TETRIX-Rack-and-Pinion-Linear-Slide-Pack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rvocity.com/linear-actuator-kit-7-4-stroke-6-0-sec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" name="Google Shape;103;p1"/>
          <p:cNvSpPr/>
          <p:nvPr/>
        </p:nvSpPr>
        <p:spPr>
          <a:xfrm>
            <a:off x="0" y="-5255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1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2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1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"/>
          <p:cNvSpPr txBox="1">
            <a:spLocks noGrp="1"/>
          </p:cNvSpPr>
          <p:nvPr>
            <p:ph type="ctrTitle"/>
          </p:nvPr>
        </p:nvSpPr>
        <p:spPr>
          <a:xfrm>
            <a:off x="117000" y="379450"/>
            <a:ext cx="8754772" cy="17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</a:pPr>
            <a:r>
              <a:rPr lang="en-US" sz="5500" b="1" dirty="0" err="1"/>
              <a:t>Mecanismos</a:t>
            </a:r>
            <a:r>
              <a:rPr lang="en-US" sz="5500" b="1" dirty="0"/>
              <a:t> de </a:t>
            </a:r>
            <a:r>
              <a:rPr lang="en-US" sz="5500" b="1" dirty="0" err="1"/>
              <a:t>movimiento</a:t>
            </a:r>
            <a:r>
              <a:rPr lang="en-US" sz="5500" b="1" dirty="0"/>
              <a:t> lineal</a:t>
            </a:r>
            <a:endParaRPr sz="5500" dirty="0"/>
          </a:p>
        </p:txBody>
      </p:sp>
      <p:sp>
        <p:nvSpPr>
          <p:cNvPr id="105" name="Google Shape;105;p1"/>
          <p:cNvSpPr txBox="1">
            <a:spLocks noGrp="1"/>
          </p:cNvSpPr>
          <p:nvPr>
            <p:ph type="subTitle" idx="1"/>
          </p:nvPr>
        </p:nvSpPr>
        <p:spPr>
          <a:xfrm>
            <a:off x="272228" y="2081048"/>
            <a:ext cx="6616252" cy="17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2000" dirty="0"/>
              <a:t>Team 13380</a:t>
            </a: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2000" dirty="0"/>
              <a:t>QUANTUM STINGERS</a:t>
            </a:r>
          </a:p>
          <a:p>
            <a:pPr>
              <a:spcBef>
                <a:spcPts val="0"/>
              </a:spcBef>
              <a:buSzPts val="1700"/>
            </a:pPr>
            <a:r>
              <a:rPr lang="en-US" sz="2000" dirty="0" err="1"/>
              <a:t>Traducción</a:t>
            </a:r>
            <a:r>
              <a:rPr lang="en-US" sz="2000" dirty="0"/>
              <a:t> – Botrregos Jr. – FTC 7649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endParaRPr sz="1600" dirty="0"/>
          </a:p>
        </p:txBody>
      </p:sp>
      <p:pic>
        <p:nvPicPr>
          <p:cNvPr id="106" name="Google Shape;106;p1" descr="A close up of a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4362663"/>
            <a:ext cx="3683140" cy="15968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6765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29e55cc7b_0_65"/>
          <p:cNvSpPr txBox="1">
            <a:spLocks noGrp="1"/>
          </p:cNvSpPr>
          <p:nvPr>
            <p:ph type="title"/>
          </p:nvPr>
        </p:nvSpPr>
        <p:spPr>
          <a:xfrm>
            <a:off x="259080" y="365125"/>
            <a:ext cx="8664000" cy="739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Elevator vs Cascading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623E47-471E-4FAA-B711-0D4B1EE295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Elevator stringing</a:t>
            </a:r>
          </a:p>
          <a:p>
            <a:pPr lvl="1"/>
            <a:r>
              <a:rPr lang="en-US" dirty="0"/>
              <a:t>Es </a:t>
            </a:r>
            <a:r>
              <a:rPr lang="en-US" dirty="0" err="1"/>
              <a:t>mucho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simple y solo uno se </a:t>
            </a:r>
            <a:r>
              <a:rPr lang="en-US" dirty="0" err="1"/>
              <a:t>mueve</a:t>
            </a:r>
            <a:r>
              <a:rPr lang="en-US" dirty="0"/>
              <a:t> a la </a:t>
            </a:r>
            <a:r>
              <a:rPr lang="en-US" dirty="0" err="1"/>
              <a:t>vez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Es </a:t>
            </a:r>
            <a:r>
              <a:rPr lang="en-US" dirty="0" err="1"/>
              <a:t>más</a:t>
            </a:r>
            <a:r>
              <a:rPr lang="en-US" dirty="0"/>
              <a:t> lento </a:t>
            </a:r>
            <a:r>
              <a:rPr lang="en-US" dirty="0" err="1"/>
              <a:t>debido</a:t>
            </a:r>
            <a:r>
              <a:rPr lang="en-US" dirty="0"/>
              <a:t> a que solo uno se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moviendo</a:t>
            </a:r>
            <a:r>
              <a:rPr lang="en-US" dirty="0"/>
              <a:t> una </a:t>
            </a:r>
            <a:r>
              <a:rPr lang="en-US" dirty="0" err="1"/>
              <a:t>correa</a:t>
            </a:r>
            <a:r>
              <a:rPr lang="en-US" dirty="0"/>
              <a:t> al </a:t>
            </a:r>
            <a:r>
              <a:rPr lang="en-US" dirty="0" err="1"/>
              <a:t>timepo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Deja </a:t>
            </a:r>
            <a:r>
              <a:rPr lang="en-US" dirty="0" err="1"/>
              <a:t>espacio</a:t>
            </a:r>
            <a:r>
              <a:rPr lang="en-US" dirty="0"/>
              <a:t> para </a:t>
            </a:r>
            <a:r>
              <a:rPr lang="en-US" dirty="0" err="1"/>
              <a:t>moviemientos</a:t>
            </a:r>
            <a:r>
              <a:rPr lang="en-US" dirty="0"/>
              <a:t> </a:t>
            </a:r>
            <a:r>
              <a:rPr lang="en-US" dirty="0" err="1"/>
              <a:t>mucho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precisos</a:t>
            </a:r>
            <a:r>
              <a:rPr lang="en-US" dirty="0"/>
              <a:t>.</a:t>
            </a:r>
          </a:p>
          <a:p>
            <a:r>
              <a:rPr lang="en-US" dirty="0"/>
              <a:t>Cascading Stringing</a:t>
            </a:r>
          </a:p>
          <a:p>
            <a:pPr lvl="1"/>
            <a:r>
              <a:rPr lang="en-US" dirty="0" err="1"/>
              <a:t>Cada</a:t>
            </a:r>
            <a:r>
              <a:rPr lang="en-US" dirty="0"/>
              <a:t> riel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amarrado</a:t>
            </a:r>
            <a:r>
              <a:rPr lang="en-US" dirty="0"/>
              <a:t> a </a:t>
            </a:r>
            <a:r>
              <a:rPr lang="en-US" dirty="0" err="1"/>
              <a:t>otro</a:t>
            </a:r>
            <a:r>
              <a:rPr lang="en-US" dirty="0"/>
              <a:t>, </a:t>
            </a:r>
            <a:r>
              <a:rPr lang="en-US" dirty="0" err="1"/>
              <a:t>entonces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se </a:t>
            </a:r>
            <a:r>
              <a:rPr lang="en-US" dirty="0" err="1"/>
              <a:t>mueve</a:t>
            </a:r>
            <a:r>
              <a:rPr lang="en-US" dirty="0"/>
              <a:t> uno se </a:t>
            </a:r>
            <a:r>
              <a:rPr lang="en-US" dirty="0" err="1"/>
              <a:t>mueven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Como </a:t>
            </a:r>
            <a:r>
              <a:rPr lang="en-US" dirty="0" err="1"/>
              <a:t>cada</a:t>
            </a:r>
            <a:r>
              <a:rPr lang="en-US" dirty="0"/>
              <a:t> riel se </a:t>
            </a:r>
            <a:r>
              <a:rPr lang="en-US" dirty="0" err="1"/>
              <a:t>mueve</a:t>
            </a:r>
            <a:r>
              <a:rPr lang="en-US" dirty="0"/>
              <a:t> al </a:t>
            </a:r>
            <a:r>
              <a:rPr lang="en-US" dirty="0" err="1"/>
              <a:t>mismo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dirty="0"/>
              <a:t>, </a:t>
            </a:r>
            <a:r>
              <a:rPr lang="en-US" dirty="0" err="1"/>
              <a:t>requiere</a:t>
            </a:r>
            <a:r>
              <a:rPr lang="en-US" dirty="0"/>
              <a:t> de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poder</a:t>
            </a:r>
            <a:r>
              <a:rPr lang="en-US" dirty="0"/>
              <a:t> que el </a:t>
            </a:r>
            <a:r>
              <a:rPr lang="en-US" dirty="0" err="1"/>
              <a:t>otro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Es </a:t>
            </a:r>
            <a:r>
              <a:rPr lang="en-US" dirty="0" err="1"/>
              <a:t>mucho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rápido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es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difícil</a:t>
            </a:r>
            <a:r>
              <a:rPr lang="en-US" dirty="0"/>
              <a:t> </a:t>
            </a:r>
            <a:r>
              <a:rPr lang="en-US" dirty="0" err="1"/>
              <a:t>hacer</a:t>
            </a:r>
            <a:r>
              <a:rPr lang="en-US" dirty="0"/>
              <a:t> </a:t>
            </a:r>
            <a:r>
              <a:rPr lang="en-US" dirty="0" err="1"/>
              <a:t>movimientos</a:t>
            </a:r>
            <a:r>
              <a:rPr lang="en-US" dirty="0"/>
              <a:t> </a:t>
            </a:r>
            <a:r>
              <a:rPr lang="en-US" dirty="0" err="1"/>
              <a:t>precisos</a:t>
            </a:r>
            <a:r>
              <a:rPr lang="en-US" dirty="0"/>
              <a:t> y </a:t>
            </a:r>
            <a:r>
              <a:rPr lang="en-US" dirty="0" err="1"/>
              <a:t>controlables</a:t>
            </a:r>
            <a:r>
              <a:rPr lang="en-US" dirty="0"/>
              <a:t>.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29e55cc7b_0_65"/>
          <p:cNvSpPr txBox="1">
            <a:spLocks noGrp="1"/>
          </p:cNvSpPr>
          <p:nvPr>
            <p:ph type="title"/>
          </p:nvPr>
        </p:nvSpPr>
        <p:spPr>
          <a:xfrm>
            <a:off x="259080" y="365125"/>
            <a:ext cx="8664000" cy="739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Sliders de </a:t>
            </a:r>
            <a:r>
              <a:rPr lang="en-US" dirty="0" err="1"/>
              <a:t>movimiento</a:t>
            </a:r>
            <a:r>
              <a:rPr lang="en-US" dirty="0"/>
              <a:t> lineal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623E47-471E-4FAA-B711-0D4B1EE295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Pueden</a:t>
            </a:r>
            <a:r>
              <a:rPr lang="en-US" dirty="0"/>
              <a:t> ser </a:t>
            </a:r>
            <a:r>
              <a:rPr lang="en-US" dirty="0" err="1"/>
              <a:t>usados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donde</a:t>
            </a:r>
            <a:r>
              <a:rPr lang="en-US" dirty="0"/>
              <a:t> se </a:t>
            </a:r>
            <a:r>
              <a:rPr lang="en-US" dirty="0" err="1"/>
              <a:t>requiera</a:t>
            </a:r>
            <a:r>
              <a:rPr lang="en-US" dirty="0"/>
              <a:t> de </a:t>
            </a:r>
            <a:r>
              <a:rPr lang="en-US" dirty="0" err="1"/>
              <a:t>mucho</a:t>
            </a:r>
            <a:r>
              <a:rPr lang="en-US" dirty="0"/>
              <a:t> </a:t>
            </a:r>
            <a:r>
              <a:rPr lang="en-US" dirty="0" err="1"/>
              <a:t>movimiento</a:t>
            </a:r>
            <a:r>
              <a:rPr lang="en-US" dirty="0"/>
              <a:t> lineal, </a:t>
            </a:r>
            <a:r>
              <a:rPr lang="en-US" dirty="0" err="1"/>
              <a:t>pero</a:t>
            </a:r>
            <a:r>
              <a:rPr lang="en-US" dirty="0"/>
              <a:t> que no se </a:t>
            </a:r>
            <a:r>
              <a:rPr lang="en-US" dirty="0" err="1"/>
              <a:t>requiera</a:t>
            </a:r>
            <a:r>
              <a:rPr lang="en-US" dirty="0"/>
              <a:t> de </a:t>
            </a:r>
            <a:r>
              <a:rPr lang="en-US" dirty="0" err="1"/>
              <a:t>mucho</a:t>
            </a:r>
            <a:r>
              <a:rPr lang="en-US" dirty="0"/>
              <a:t> </a:t>
            </a:r>
            <a:r>
              <a:rPr lang="en-US" dirty="0" err="1"/>
              <a:t>poder</a:t>
            </a:r>
            <a:r>
              <a:rPr lang="en-US" dirty="0"/>
              <a:t>. Son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versátiles</a:t>
            </a:r>
            <a:r>
              <a:rPr lang="en-US" dirty="0"/>
              <a:t> y </a:t>
            </a:r>
            <a:r>
              <a:rPr lang="en-US" dirty="0" err="1"/>
              <a:t>pueden</a:t>
            </a:r>
            <a:r>
              <a:rPr lang="en-US" dirty="0"/>
              <a:t> ser </a:t>
            </a:r>
            <a:r>
              <a:rPr lang="en-US" dirty="0" err="1"/>
              <a:t>usados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casi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lados</a:t>
            </a:r>
            <a:r>
              <a:rPr lang="en-US" dirty="0"/>
              <a:t>.</a:t>
            </a:r>
          </a:p>
        </p:txBody>
      </p:sp>
      <p:sp>
        <p:nvSpPr>
          <p:cNvPr id="2" name="AutoShape 1">
            <a:extLst>
              <a:ext uri="{FF2B5EF4-FFF2-40B4-BE49-F238E27FC236}">
                <a16:creationId xmlns:a16="http://schemas.microsoft.com/office/drawing/2014/main" id="{F39A5366-F3C2-4FCD-9EE7-921C0356CB7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F9979C6-D7F0-4209-933A-A0B50904E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689DEF-C77C-4370-A347-37750B367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98" y="2699072"/>
            <a:ext cx="4963749" cy="3724562"/>
          </a:xfrm>
          <a:prstGeom prst="rect">
            <a:avLst/>
          </a:prstGeom>
        </p:spPr>
      </p:pic>
      <p:sp>
        <p:nvSpPr>
          <p:cNvPr id="8" name="Google Shape;143;g729e55cc7b_0_31">
            <a:extLst>
              <a:ext uri="{FF2B5EF4-FFF2-40B4-BE49-F238E27FC236}">
                <a16:creationId xmlns:a16="http://schemas.microsoft.com/office/drawing/2014/main" id="{C37693F3-9192-4EAE-8672-D96A6B497C29}"/>
              </a:ext>
            </a:extLst>
          </p:cNvPr>
          <p:cNvSpPr txBox="1">
            <a:spLocks/>
          </p:cNvSpPr>
          <p:nvPr/>
        </p:nvSpPr>
        <p:spPr>
          <a:xfrm>
            <a:off x="5509064" y="2676930"/>
            <a:ext cx="3557073" cy="3869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114300" indent="0">
              <a:spcBef>
                <a:spcPts val="0"/>
              </a:spcBef>
              <a:buNone/>
            </a:pPr>
            <a:r>
              <a:rPr lang="en-US" sz="1600" dirty="0" err="1"/>
              <a:t>Nuestro</a:t>
            </a:r>
            <a:r>
              <a:rPr lang="en-US" sz="1600" dirty="0"/>
              <a:t> </a:t>
            </a:r>
            <a:r>
              <a:rPr lang="en-US" sz="1600" dirty="0" err="1"/>
              <a:t>equipo</a:t>
            </a:r>
            <a:r>
              <a:rPr lang="en-US" sz="1600" dirty="0"/>
              <a:t> los </a:t>
            </a:r>
            <a:r>
              <a:rPr lang="en-US" sz="1600" dirty="0" err="1"/>
              <a:t>uso</a:t>
            </a:r>
            <a:r>
              <a:rPr lang="en-US" sz="1600" dirty="0"/>
              <a:t> para </a:t>
            </a:r>
            <a:r>
              <a:rPr lang="en-US" sz="1600" dirty="0" err="1"/>
              <a:t>poder</a:t>
            </a:r>
            <a:r>
              <a:rPr lang="en-US" sz="1600" dirty="0"/>
              <a:t> </a:t>
            </a:r>
            <a:r>
              <a:rPr lang="en-US" sz="1600" dirty="0" err="1"/>
              <a:t>apliar</a:t>
            </a:r>
            <a:r>
              <a:rPr lang="en-US" sz="1600" dirty="0"/>
              <a:t> 8 </a:t>
            </a:r>
            <a:r>
              <a:rPr lang="en-US" sz="1600" dirty="0" err="1"/>
              <a:t>elementos</a:t>
            </a:r>
            <a:r>
              <a:rPr lang="en-US" sz="1600" dirty="0"/>
              <a:t> sin </a:t>
            </a:r>
            <a:r>
              <a:rPr lang="en-US" sz="1600" dirty="0" err="1"/>
              <a:t>mucha</a:t>
            </a:r>
            <a:r>
              <a:rPr lang="en-US" sz="1600" dirty="0"/>
              <a:t> </a:t>
            </a:r>
            <a:r>
              <a:rPr lang="en-US" sz="1600" dirty="0" err="1"/>
              <a:t>dificultad</a:t>
            </a:r>
            <a:r>
              <a:rPr lang="en-US" sz="1600" dirty="0"/>
              <a:t> </a:t>
            </a:r>
          </a:p>
          <a:p>
            <a:pPr marL="114300" indent="0">
              <a:spcBef>
                <a:spcPts val="0"/>
              </a:spcBef>
              <a:buNone/>
            </a:pPr>
            <a:endParaRPr lang="en-US" sz="1600" dirty="0"/>
          </a:p>
          <a:p>
            <a:pPr marL="114300" indent="0">
              <a:spcBef>
                <a:spcPts val="0"/>
              </a:spcBef>
              <a:buNone/>
            </a:pPr>
            <a:r>
              <a:rPr lang="en-US" sz="1600" dirty="0"/>
              <a:t>Como los </a:t>
            </a:r>
            <a:r>
              <a:rPr lang="en-US" sz="1600" dirty="0" err="1"/>
              <a:t>elementos</a:t>
            </a:r>
            <a:r>
              <a:rPr lang="en-US" sz="1600" dirty="0"/>
              <a:t> no </a:t>
            </a:r>
            <a:r>
              <a:rPr lang="en-US" sz="1600" dirty="0" err="1"/>
              <a:t>eran</a:t>
            </a:r>
            <a:r>
              <a:rPr lang="en-US" sz="1600" dirty="0"/>
              <a:t> </a:t>
            </a:r>
            <a:r>
              <a:rPr lang="en-US" sz="1600" dirty="0" err="1"/>
              <a:t>muy</a:t>
            </a:r>
            <a:r>
              <a:rPr lang="en-US" sz="1600" dirty="0"/>
              <a:t> </a:t>
            </a:r>
            <a:r>
              <a:rPr lang="en-US" sz="1600" dirty="0" err="1"/>
              <a:t>pesados</a:t>
            </a:r>
            <a:r>
              <a:rPr lang="en-US" sz="1600" dirty="0"/>
              <a:t> y no </a:t>
            </a:r>
            <a:r>
              <a:rPr lang="en-US" sz="1600" dirty="0" err="1"/>
              <a:t>teníamos</a:t>
            </a:r>
            <a:r>
              <a:rPr lang="en-US" sz="1600" dirty="0"/>
              <a:t> </a:t>
            </a:r>
            <a:r>
              <a:rPr lang="en-US" sz="1600" dirty="0" err="1"/>
              <a:t>espacio</a:t>
            </a:r>
            <a:r>
              <a:rPr lang="en-US" sz="1600" dirty="0"/>
              <a:t> para un </a:t>
            </a:r>
            <a:r>
              <a:rPr lang="en-US" sz="1600" dirty="0" err="1"/>
              <a:t>mecanismo</a:t>
            </a:r>
            <a:r>
              <a:rPr lang="en-US" sz="1600" dirty="0"/>
              <a:t> de </a:t>
            </a:r>
            <a:r>
              <a:rPr lang="en-US" sz="1600" dirty="0" err="1"/>
              <a:t>tijera</a:t>
            </a:r>
            <a:r>
              <a:rPr lang="en-US" sz="1600" dirty="0"/>
              <a:t>, </a:t>
            </a:r>
            <a:r>
              <a:rPr lang="en-US" sz="1600" dirty="0" err="1"/>
              <a:t>estos</a:t>
            </a:r>
            <a:r>
              <a:rPr lang="en-US" sz="1600" dirty="0"/>
              <a:t> </a:t>
            </a:r>
            <a:r>
              <a:rPr lang="en-US" sz="1600" dirty="0" err="1"/>
              <a:t>eran</a:t>
            </a:r>
            <a:r>
              <a:rPr lang="en-US" sz="1600" dirty="0"/>
              <a:t> el </a:t>
            </a:r>
            <a:r>
              <a:rPr lang="en-US" sz="1600" dirty="0" err="1"/>
              <a:t>escenario</a:t>
            </a:r>
            <a:r>
              <a:rPr lang="en-US" sz="1600" dirty="0"/>
              <a:t> ideal para </a:t>
            </a:r>
            <a:r>
              <a:rPr lang="en-US" sz="1600" dirty="0" err="1"/>
              <a:t>usarlos</a:t>
            </a:r>
            <a:r>
              <a:rPr lang="en-US" sz="1600" dirty="0"/>
              <a:t>.</a:t>
            </a:r>
          </a:p>
          <a:p>
            <a:pPr marL="114300" indent="0">
              <a:spcBef>
                <a:spcPts val="0"/>
              </a:spcBef>
              <a:buNone/>
            </a:pPr>
            <a:endParaRPr lang="en-US" sz="1600" dirty="0"/>
          </a:p>
          <a:p>
            <a:pPr marL="114300" indent="0">
              <a:spcBef>
                <a:spcPts val="0"/>
              </a:spcBef>
              <a:buNone/>
            </a:pPr>
            <a:r>
              <a:rPr lang="en-US" sz="1600" dirty="0"/>
              <a:t>(</a:t>
            </a:r>
            <a:r>
              <a:rPr lang="en-US" sz="1600" dirty="0" err="1"/>
              <a:t>SkyStone</a:t>
            </a:r>
            <a:r>
              <a:rPr lang="en-US" sz="1600" dirty="0"/>
              <a:t> Challenge)</a:t>
            </a:r>
          </a:p>
        </p:txBody>
      </p:sp>
    </p:spTree>
    <p:extLst>
      <p:ext uri="{BB962C8B-B14F-4D97-AF65-F5344CB8AC3E}">
        <p14:creationId xmlns:p14="http://schemas.microsoft.com/office/powerpoint/2010/main" val="4264715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"/>
          <p:cNvSpPr txBox="1">
            <a:spLocks noGrp="1"/>
          </p:cNvSpPr>
          <p:nvPr>
            <p:ph type="title"/>
          </p:nvPr>
        </p:nvSpPr>
        <p:spPr>
          <a:xfrm>
            <a:off x="259080" y="365125"/>
            <a:ext cx="8663940" cy="73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</a:pPr>
            <a:r>
              <a:rPr lang="en-US" dirty="0" err="1"/>
              <a:t>Créditos</a:t>
            </a:r>
            <a:endParaRPr dirty="0"/>
          </a:p>
        </p:txBody>
      </p:sp>
      <p:sp>
        <p:nvSpPr>
          <p:cNvPr id="186" name="Google Shape;186;p2"/>
          <p:cNvSpPr txBox="1">
            <a:spLocks noGrp="1"/>
          </p:cNvSpPr>
          <p:nvPr>
            <p:ph type="body" idx="1"/>
          </p:nvPr>
        </p:nvSpPr>
        <p:spPr>
          <a:xfrm>
            <a:off x="259080" y="1249680"/>
            <a:ext cx="8663940" cy="502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 dirty="0" err="1"/>
              <a:t>Esta</a:t>
            </a:r>
            <a:r>
              <a:rPr lang="en-US" sz="1600" dirty="0"/>
              <a:t> </a:t>
            </a:r>
            <a:r>
              <a:rPr lang="en-US" sz="1600" dirty="0" err="1"/>
              <a:t>presentación</a:t>
            </a:r>
            <a:r>
              <a:rPr lang="en-US" sz="1600" dirty="0"/>
              <a:t> </a:t>
            </a:r>
            <a:r>
              <a:rPr lang="en-US" sz="1600" dirty="0" err="1"/>
              <a:t>fue</a:t>
            </a:r>
            <a:r>
              <a:rPr lang="en-US" sz="1600" dirty="0"/>
              <a:t> </a:t>
            </a:r>
            <a:r>
              <a:rPr lang="en-US" sz="1600" dirty="0" err="1"/>
              <a:t>escrita</a:t>
            </a:r>
            <a:r>
              <a:rPr lang="en-US" sz="1600" dirty="0"/>
              <a:t> por Louis Law y Dhruv Gupta para FTCTutorials.com</a:t>
            </a:r>
            <a:endParaRPr sz="1600"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 dirty="0" err="1"/>
              <a:t>Puedes</a:t>
            </a:r>
            <a:r>
              <a:rPr lang="en-US" sz="1600" dirty="0"/>
              <a:t> </a:t>
            </a:r>
            <a:r>
              <a:rPr lang="en-US" sz="1600" dirty="0" err="1"/>
              <a:t>contactar</a:t>
            </a:r>
            <a:r>
              <a:rPr lang="en-US" sz="1600" dirty="0"/>
              <a:t> al </a:t>
            </a:r>
            <a:r>
              <a:rPr lang="en-US" sz="1600" dirty="0" err="1"/>
              <a:t>autor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dhruv.gupta@norcalrobotics.org</a:t>
            </a:r>
            <a:endParaRPr dirty="0"/>
          </a:p>
          <a:p>
            <a:pPr marL="228600" lvl="0" indent="-127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dirty="0"/>
          </a:p>
          <a:p>
            <a:pPr marL="228600" lvl="0" indent="-127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dirty="0"/>
          </a:p>
          <a:p>
            <a:pPr marL="228600" lvl="0" indent="-127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lang="en-US" sz="1600" dirty="0"/>
          </a:p>
          <a:p>
            <a:pPr marL="228600" lvl="0" indent="-127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lang="en-US" sz="1600" dirty="0"/>
          </a:p>
          <a:p>
            <a:pPr marL="228600" lvl="0" indent="-127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lang="en-US" sz="1600" dirty="0"/>
          </a:p>
          <a:p>
            <a:pPr marL="228600" lvl="0" indent="-127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dirty="0"/>
          </a:p>
          <a:p>
            <a:pPr marL="228600" lvl="0" indent="-127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 dirty="0" err="1"/>
              <a:t>Puedes</a:t>
            </a:r>
            <a:r>
              <a:rPr lang="en-US" sz="1600" dirty="0"/>
              <a:t> </a:t>
            </a:r>
            <a:r>
              <a:rPr lang="en-US" sz="1600" dirty="0" err="1"/>
              <a:t>encontrar</a:t>
            </a:r>
            <a:r>
              <a:rPr lang="en-US" sz="1600" dirty="0"/>
              <a:t> </a:t>
            </a:r>
            <a:r>
              <a:rPr lang="en-US" sz="1600" dirty="0" err="1"/>
              <a:t>más</a:t>
            </a:r>
            <a:r>
              <a:rPr lang="en-US" sz="1600" dirty="0"/>
              <a:t> </a:t>
            </a:r>
            <a:r>
              <a:rPr lang="en-US" sz="1600" dirty="0" err="1"/>
              <a:t>presentaciones</a:t>
            </a:r>
            <a:r>
              <a:rPr lang="en-US" sz="1600" dirty="0"/>
              <a:t> de FTC </a:t>
            </a:r>
            <a:r>
              <a:rPr lang="en-US" sz="1600" dirty="0" err="1"/>
              <a:t>en</a:t>
            </a:r>
            <a:r>
              <a:rPr lang="en-US" sz="1600" dirty="0"/>
              <a:t> www.FTCtutorials.com</a:t>
            </a:r>
            <a:endParaRPr sz="1600" dirty="0"/>
          </a:p>
        </p:txBody>
      </p:sp>
      <p:sp>
        <p:nvSpPr>
          <p:cNvPr id="187" name="Google Shape;187;p2"/>
          <p:cNvSpPr txBox="1"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188" name="Google Shape;188;p2"/>
          <p:cNvSpPr/>
          <p:nvPr/>
        </p:nvSpPr>
        <p:spPr>
          <a:xfrm>
            <a:off x="1420566" y="5157859"/>
            <a:ext cx="7464353" cy="430887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work is licensed under a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1400" b="0" i="0" u="sng" strike="noStrike" cap="none">
                <a:solidFill>
                  <a:srgbClr val="4374B7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Creative Commons Attribution-NonCommercial-ShareAlike 4.0 International License</a:t>
            </a:r>
            <a:r>
              <a:rPr lang="en-US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>
              <a:solidFill>
                <a:srgbClr val="4374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9" name="Google Shape;189;p2" descr="Creative Commons License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4901" y="5219289"/>
            <a:ext cx="949845" cy="334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72;p2">
            <a:extLst>
              <a:ext uri="{FF2B5EF4-FFF2-40B4-BE49-F238E27FC236}">
                <a16:creationId xmlns:a16="http://schemas.microsoft.com/office/drawing/2014/main" id="{2B5F6849-ACCC-4572-B38F-6BE3B563904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0717" y="2070757"/>
            <a:ext cx="4926325" cy="237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"/>
          <p:cNvSpPr txBox="1"/>
          <p:nvPr/>
        </p:nvSpPr>
        <p:spPr>
          <a:xfrm>
            <a:off x="259080" y="365125"/>
            <a:ext cx="8664000" cy="7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1" dirty="0" err="1">
                <a:latin typeface="Abril Fatface"/>
                <a:ea typeface="Abril Fatface"/>
                <a:cs typeface="Abril Fatface"/>
                <a:sym typeface="Abril Fatface"/>
              </a:rPr>
              <a:t>Traducción</a:t>
            </a:r>
            <a:endParaRPr sz="4000" i="1" dirty="0">
              <a:solidFill>
                <a:srgbClr val="000000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189" name="Google Shape;189;p2"/>
          <p:cNvSpPr txBox="1"/>
          <p:nvPr/>
        </p:nvSpPr>
        <p:spPr>
          <a:xfrm>
            <a:off x="259080" y="1249680"/>
            <a:ext cx="86640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buSzPts val="1600"/>
              <a:buChar char="•"/>
            </a:pPr>
            <a:r>
              <a:rPr lang="en-US" sz="1600" b="1" dirty="0" err="1">
                <a:latin typeface="Century Gothic"/>
                <a:ea typeface="Century Gothic"/>
                <a:cs typeface="Century Gothic"/>
                <a:sym typeface="Century Gothic"/>
              </a:rPr>
              <a:t>Esta</a:t>
            </a:r>
            <a:r>
              <a:rPr lang="en-US" sz="1600" b="1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b="1" dirty="0" err="1">
                <a:latin typeface="Century Gothic"/>
                <a:ea typeface="Century Gothic"/>
                <a:cs typeface="Century Gothic"/>
                <a:sym typeface="Century Gothic"/>
              </a:rPr>
              <a:t>lección</a:t>
            </a:r>
            <a:r>
              <a:rPr lang="en-US" sz="1600" b="1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b="1" dirty="0" err="1">
                <a:latin typeface="Century Gothic"/>
                <a:ea typeface="Century Gothic"/>
                <a:cs typeface="Century Gothic"/>
                <a:sym typeface="Century Gothic"/>
              </a:rPr>
              <a:t>fue</a:t>
            </a:r>
            <a:r>
              <a:rPr lang="en-US" sz="1600" b="1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b="1" dirty="0" err="1">
                <a:latin typeface="Century Gothic"/>
                <a:ea typeface="Century Gothic"/>
                <a:cs typeface="Century Gothic"/>
                <a:sym typeface="Century Gothic"/>
              </a:rPr>
              <a:t>traducida</a:t>
            </a:r>
            <a:r>
              <a:rPr lang="en-US" sz="1600" b="1" dirty="0">
                <a:latin typeface="Century Gothic"/>
                <a:ea typeface="Century Gothic"/>
                <a:cs typeface="Century Gothic"/>
                <a:sym typeface="Century Gothic"/>
              </a:rPr>
              <a:t> por Botrregos Jr. 7649 para</a:t>
            </a:r>
            <a:r>
              <a:rPr lang="en-US" sz="160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FTCTutorials.com</a:t>
            </a:r>
            <a:endParaRPr sz="1600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" indent="-228600">
              <a:spcBef>
                <a:spcPts val="1000"/>
              </a:spcBef>
              <a:buSzPts val="1600"/>
              <a:buChar char="•"/>
            </a:pPr>
            <a:r>
              <a:rPr lang="en-US" sz="1600" dirty="0" err="1">
                <a:latin typeface="Century Gothic"/>
                <a:ea typeface="Century Gothic"/>
                <a:cs typeface="Century Gothic"/>
              </a:rPr>
              <a:t>Puedes</a:t>
            </a:r>
            <a:r>
              <a:rPr lang="en-US" sz="1600" dirty="0"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1600" dirty="0" err="1">
                <a:latin typeface="Century Gothic"/>
                <a:ea typeface="Century Gothic"/>
                <a:cs typeface="Century Gothic"/>
              </a:rPr>
              <a:t>contactar</a:t>
            </a:r>
            <a:r>
              <a:rPr lang="en-US" sz="1600" dirty="0">
                <a:latin typeface="Century Gothic"/>
                <a:ea typeface="Century Gothic"/>
                <a:cs typeface="Century Gothic"/>
              </a:rPr>
              <a:t> al traductor de la </a:t>
            </a:r>
            <a:r>
              <a:rPr lang="en-US" sz="1600" dirty="0" err="1">
                <a:latin typeface="Century Gothic"/>
                <a:ea typeface="Century Gothic"/>
                <a:cs typeface="Century Gothic"/>
              </a:rPr>
              <a:t>siguiente</a:t>
            </a:r>
            <a:r>
              <a:rPr lang="en-US" sz="1600" dirty="0"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1600" dirty="0" err="1">
                <a:latin typeface="Century Gothic"/>
                <a:ea typeface="Century Gothic"/>
                <a:cs typeface="Century Gothic"/>
              </a:rPr>
              <a:t>manera</a:t>
            </a:r>
            <a:r>
              <a:rPr lang="en-US" sz="1600" dirty="0">
                <a:latin typeface="Century Gothic"/>
                <a:ea typeface="Century Gothic"/>
                <a:cs typeface="Century Gothic"/>
              </a:rPr>
              <a:t>: </a:t>
            </a:r>
            <a:endParaRPr sz="2000" b="1" i="1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" lvl="0" indent="-12700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228600" lvl="0" indent="-12700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228600" lvl="0" indent="-12700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228600" lvl="0" indent="-12700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228600" indent="-228600">
              <a:spcBef>
                <a:spcPts val="1000"/>
              </a:spcBef>
              <a:buSzPts val="1600"/>
              <a:buChar char="•"/>
            </a:pPr>
            <a:r>
              <a:rPr lang="en-US" sz="1600" dirty="0">
                <a:latin typeface="Century Gothic"/>
                <a:ea typeface="Century Gothic"/>
                <a:cs typeface="Century Gothic"/>
                <a:sym typeface="Century Gothic"/>
              </a:rPr>
              <a:t>Más </a:t>
            </a:r>
            <a:r>
              <a:rPr lang="en-US" sz="1600" dirty="0" err="1">
                <a:latin typeface="Century Gothic"/>
                <a:ea typeface="Century Gothic"/>
                <a:cs typeface="Century Gothic"/>
                <a:sym typeface="Century Gothic"/>
              </a:rPr>
              <a:t>lecciones</a:t>
            </a:r>
            <a:r>
              <a:rPr lang="en-US" sz="1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dirty="0" err="1"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1600" dirty="0">
                <a:latin typeface="Century Gothic"/>
                <a:ea typeface="Century Gothic"/>
                <a:cs typeface="Century Gothic"/>
                <a:sym typeface="Century Gothic"/>
              </a:rPr>
              <a:t> First Tech Challenge </a:t>
            </a:r>
            <a:r>
              <a:rPr lang="en-US" sz="1600" dirty="0" err="1">
                <a:latin typeface="Century Gothic"/>
                <a:ea typeface="Century Gothic"/>
                <a:cs typeface="Century Gothic"/>
                <a:sym typeface="Century Gothic"/>
              </a:rPr>
              <a:t>disponibles</a:t>
            </a:r>
            <a:r>
              <a:rPr lang="en-US" sz="1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dirty="0" err="1"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1600" dirty="0"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160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www.FTCtutorials.com</a:t>
            </a:r>
            <a:endParaRPr sz="1600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0" name="Google Shape;190;p2"/>
          <p:cNvSpPr txBox="1"/>
          <p:nvPr/>
        </p:nvSpPr>
        <p:spPr>
          <a:xfrm>
            <a:off x="25908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 2020 </a:t>
            </a:r>
            <a:r>
              <a:rPr lang="en-US" sz="1100" dirty="0" err="1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FTCTutorials.com</a:t>
            </a:r>
            <a:r>
              <a:rPr lang="en-US" sz="1100" dirty="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(Last edit 4/1/2020)</a:t>
            </a:r>
            <a:endParaRPr sz="1100" dirty="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1420566" y="5157859"/>
            <a:ext cx="7464300" cy="4308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work is licensed under 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1400" b="0" i="0" u="sng" strike="noStrike" cap="none">
                <a:solidFill>
                  <a:srgbClr val="4374B7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Creative Commons Attribution-NonCommercial-ShareAlike 4.0 International License</a:t>
            </a:r>
            <a:r>
              <a:rPr lang="en-US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>
              <a:solidFill>
                <a:srgbClr val="4374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2" name="Google Shape;192;p2" descr="Creative Commons License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4901" y="5219289"/>
            <a:ext cx="949845" cy="33460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"/>
          <p:cNvSpPr txBox="1"/>
          <p:nvPr/>
        </p:nvSpPr>
        <p:spPr>
          <a:xfrm>
            <a:off x="0" y="1937625"/>
            <a:ext cx="4572000" cy="21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udiowide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Facebook:</a:t>
            </a:r>
            <a:endParaRPr sz="18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914400" lvl="1" indent="-342900">
              <a:lnSpc>
                <a:spcPct val="150000"/>
              </a:lnSpc>
              <a:buClr>
                <a:srgbClr val="595959"/>
              </a:buClr>
              <a:buSzPts val="1800"/>
              <a:buFont typeface="Audiowide"/>
              <a:buChar char="○"/>
            </a:pPr>
            <a:r>
              <a:rPr lang="en-US" sz="1800" b="1" dirty="0">
                <a:solidFill>
                  <a:srgbClr val="595959"/>
                </a:solidFill>
                <a:latin typeface="Century Gothic" panose="020B0502020202020204" pitchFamily="34" charset="0"/>
                <a:ea typeface="Cambria"/>
                <a:cs typeface="Cambria"/>
                <a:sym typeface="Cambria"/>
              </a:rPr>
              <a:t>@</a:t>
            </a:r>
            <a:r>
              <a:rPr lang="en-US" sz="1800" dirty="0">
                <a:solidFill>
                  <a:srgbClr val="595959"/>
                </a:solidFill>
                <a:latin typeface="Century Gothic" panose="020B0502020202020204" pitchFamily="34" charset="0"/>
                <a:ea typeface="Cambria"/>
                <a:cs typeface="Cambria"/>
                <a:sym typeface="Audiowide"/>
              </a:rPr>
              <a:t>BotrregosJr7649</a:t>
            </a:r>
            <a:endParaRPr lang="en-US" sz="1800" dirty="0">
              <a:solidFill>
                <a:srgbClr val="595959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udiowide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Instagram:</a:t>
            </a:r>
            <a:endParaRPr sz="18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udiowide"/>
              <a:buChar char="○"/>
            </a:pPr>
            <a:r>
              <a:rPr lang="en-US" sz="1800" b="1" i="0" u="none" strike="noStrike" cap="none" dirty="0">
                <a:solidFill>
                  <a:srgbClr val="595959"/>
                </a:solidFill>
                <a:latin typeface="Century Gothic" panose="020B0502020202020204" pitchFamily="34" charset="0"/>
                <a:ea typeface="Cambria"/>
                <a:cs typeface="Cambria"/>
                <a:sym typeface="Cambria"/>
              </a:rPr>
              <a:t>@</a:t>
            </a:r>
            <a:r>
              <a:rPr lang="en-US" sz="1800" dirty="0">
                <a:solidFill>
                  <a:srgbClr val="595959"/>
                </a:solidFill>
                <a:latin typeface="Century Gothic" panose="020B0502020202020204" pitchFamily="34" charset="0"/>
                <a:ea typeface="Cambria"/>
                <a:cs typeface="Cambria"/>
                <a:sym typeface="Audiowide"/>
              </a:rPr>
              <a:t>BotrregosJr7649</a:t>
            </a:r>
            <a:endParaRPr sz="1800" b="0" i="0" u="none" strike="noStrike" cap="none" dirty="0">
              <a:solidFill>
                <a:srgbClr val="595959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udiowide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Email:</a:t>
            </a:r>
            <a:endParaRPr sz="18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udiowide"/>
              <a:buChar char="○"/>
            </a:pPr>
            <a:r>
              <a:rPr lang="en-US" sz="1800" b="0" i="0" u="sng" strike="noStrike" cap="none" dirty="0">
                <a:solidFill>
                  <a:srgbClr val="0097A7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  <a:hlinkClick r:id="rId5"/>
              </a:rPr>
              <a:t>grupobotrregos</a:t>
            </a:r>
            <a:r>
              <a:rPr lang="en-US" sz="1800" b="1" i="0" u="sng" strike="noStrike" cap="none" dirty="0">
                <a:solidFill>
                  <a:srgbClr val="0097A7"/>
                </a:solidFill>
                <a:latin typeface="Century Gothic" panose="020B0502020202020204" pitchFamily="34" charset="0"/>
                <a:ea typeface="Cambria"/>
                <a:cs typeface="Cambria"/>
                <a:sym typeface="Cambria"/>
                <a:hlinkClick r:id="rId5"/>
              </a:rPr>
              <a:t>@</a:t>
            </a:r>
            <a:r>
              <a:rPr lang="en-US" sz="1800" b="0" i="0" u="sng" strike="noStrike" cap="none" dirty="0">
                <a:solidFill>
                  <a:srgbClr val="0097A7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  <a:hlinkClick r:id="rId5"/>
              </a:rPr>
              <a:t>gmail.com</a:t>
            </a:r>
            <a:endParaRPr sz="1400" b="0" i="0" u="none" strike="noStrike" cap="none" dirty="0">
              <a:solidFill>
                <a:srgbClr val="595959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595959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006987-7E6D-3A44-BA45-D5F5F7D4A00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[Last edit 4/1/2020]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3B60C2-82AF-AA42-B3C6-12A34DEBE2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AC4E022-C6E4-5745-BAC3-0C0138AC37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196" y="2204976"/>
            <a:ext cx="2056664" cy="228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38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29e55cc7b_0_9"/>
          <p:cNvSpPr txBox="1">
            <a:spLocks noGrp="1"/>
          </p:cNvSpPr>
          <p:nvPr>
            <p:ph type="title"/>
          </p:nvPr>
        </p:nvSpPr>
        <p:spPr>
          <a:xfrm>
            <a:off x="259080" y="365125"/>
            <a:ext cx="8664000" cy="739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Mecanismos</a:t>
            </a:r>
            <a:r>
              <a:rPr lang="en-US" dirty="0"/>
              <a:t> de </a:t>
            </a:r>
            <a:r>
              <a:rPr lang="en-US" dirty="0" err="1"/>
              <a:t>Movimiento</a:t>
            </a:r>
            <a:r>
              <a:rPr lang="en-US" dirty="0"/>
              <a:t> Linear</a:t>
            </a:r>
            <a:endParaRPr dirty="0"/>
          </a:p>
        </p:txBody>
      </p:sp>
      <p:sp>
        <p:nvSpPr>
          <p:cNvPr id="120" name="Google Shape;120;g729e55cc7b_0_9"/>
          <p:cNvSpPr txBox="1">
            <a:spLocks noGrp="1"/>
          </p:cNvSpPr>
          <p:nvPr>
            <p:ph type="body" idx="1"/>
          </p:nvPr>
        </p:nvSpPr>
        <p:spPr>
          <a:xfrm>
            <a:off x="259080" y="1249680"/>
            <a:ext cx="8664000" cy="502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 err="1"/>
              <a:t>Movimiento</a:t>
            </a:r>
            <a:r>
              <a:rPr lang="en-US" dirty="0"/>
              <a:t> lineal se define </a:t>
            </a:r>
            <a:r>
              <a:rPr lang="en-US" dirty="0" err="1"/>
              <a:t>como</a:t>
            </a:r>
            <a:r>
              <a:rPr lang="en-US" dirty="0"/>
              <a:t> un </a:t>
            </a:r>
            <a:r>
              <a:rPr lang="en-US" dirty="0" err="1"/>
              <a:t>movimiento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una </a:t>
            </a:r>
            <a:r>
              <a:rPr lang="en-US" dirty="0" err="1"/>
              <a:t>linea</a:t>
            </a:r>
            <a:r>
              <a:rPr lang="en-US" dirty="0"/>
              <a:t> recta, </a:t>
            </a:r>
            <a:r>
              <a:rPr lang="en-US" dirty="0" err="1"/>
              <a:t>diferente</a:t>
            </a:r>
            <a:r>
              <a:rPr lang="en-US" dirty="0"/>
              <a:t> al </a:t>
            </a:r>
            <a:r>
              <a:rPr lang="en-US" dirty="0" err="1"/>
              <a:t>movimiento</a:t>
            </a:r>
            <a:r>
              <a:rPr lang="en-US" dirty="0"/>
              <a:t> circular que </a:t>
            </a:r>
            <a:r>
              <a:rPr lang="en-US" dirty="0" err="1"/>
              <a:t>producen</a:t>
            </a:r>
            <a:r>
              <a:rPr lang="en-US" dirty="0"/>
              <a:t> los </a:t>
            </a:r>
            <a:r>
              <a:rPr lang="en-US" dirty="0" err="1"/>
              <a:t>motores</a:t>
            </a:r>
            <a:r>
              <a:rPr lang="en-US" dirty="0"/>
              <a:t>. </a:t>
            </a:r>
          </a:p>
          <a:p>
            <a:r>
              <a:rPr lang="en-US" dirty="0"/>
              <a:t>Hay </a:t>
            </a:r>
            <a:r>
              <a:rPr lang="en-US" dirty="0" err="1"/>
              <a:t>muchos</a:t>
            </a:r>
            <a:r>
              <a:rPr lang="en-US" dirty="0"/>
              <a:t> </a:t>
            </a:r>
            <a:r>
              <a:rPr lang="en-US" dirty="0" err="1"/>
              <a:t>situaciones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FTC </a:t>
            </a:r>
            <a:r>
              <a:rPr lang="en-US" dirty="0" err="1"/>
              <a:t>donde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es </a:t>
            </a:r>
            <a:r>
              <a:rPr lang="en-US" dirty="0" err="1"/>
              <a:t>esencial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existen</a:t>
            </a:r>
            <a:r>
              <a:rPr lang="en-US" dirty="0"/>
              <a:t> </a:t>
            </a:r>
            <a:r>
              <a:rPr lang="en-US" dirty="0" err="1"/>
              <a:t>varios</a:t>
            </a:r>
            <a:r>
              <a:rPr lang="en-US" dirty="0"/>
              <a:t> </a:t>
            </a:r>
            <a:r>
              <a:rPr lang="en-US" dirty="0" err="1"/>
              <a:t>mecanismos</a:t>
            </a:r>
            <a:r>
              <a:rPr lang="en-US" dirty="0"/>
              <a:t> que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hacer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moviemiento</a:t>
            </a:r>
            <a:r>
              <a:rPr lang="en-US" dirty="0"/>
              <a:t>. </a:t>
            </a:r>
          </a:p>
          <a:p>
            <a:r>
              <a:rPr lang="en-US" dirty="0"/>
              <a:t>Entre los principals </a:t>
            </a:r>
            <a:r>
              <a:rPr lang="en-US" dirty="0" err="1"/>
              <a:t>están</a:t>
            </a:r>
            <a:endParaRPr lang="en-US" dirty="0"/>
          </a:p>
          <a:p>
            <a:pPr lvl="1"/>
            <a:r>
              <a:rPr lang="en-US" dirty="0" err="1"/>
              <a:t>Piñón</a:t>
            </a:r>
            <a:r>
              <a:rPr lang="en-US" dirty="0"/>
              <a:t> y </a:t>
            </a:r>
            <a:r>
              <a:rPr lang="en-US" dirty="0" err="1"/>
              <a:t>cremallera</a:t>
            </a:r>
            <a:endParaRPr lang="en-US" dirty="0"/>
          </a:p>
          <a:p>
            <a:pPr lvl="1"/>
            <a:r>
              <a:rPr lang="en-US" dirty="0"/>
              <a:t>Linear Actuator</a:t>
            </a:r>
          </a:p>
          <a:p>
            <a:pPr lvl="1"/>
            <a:r>
              <a:rPr lang="en-US" dirty="0"/>
              <a:t>Scissor Lifts</a:t>
            </a:r>
          </a:p>
          <a:p>
            <a:pPr lvl="1"/>
            <a:r>
              <a:rPr lang="en-US" dirty="0"/>
              <a:t>Linear Slides</a:t>
            </a:r>
          </a:p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r>
              <a:rPr lang="en-US" dirty="0"/>
              <a:t> </a:t>
            </a:r>
            <a:r>
              <a:rPr lang="en-US" dirty="0" err="1"/>
              <a:t>vamos</a:t>
            </a:r>
            <a:r>
              <a:rPr lang="en-US" dirty="0"/>
              <a:t> a </a:t>
            </a:r>
            <a:r>
              <a:rPr lang="en-US" dirty="0" err="1"/>
              <a:t>cer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uno, </a:t>
            </a:r>
            <a:r>
              <a:rPr lang="en-US" dirty="0" err="1"/>
              <a:t>ver</a:t>
            </a:r>
            <a:r>
              <a:rPr lang="en-US" dirty="0"/>
              <a:t> las </a:t>
            </a:r>
            <a:r>
              <a:rPr lang="en-US" dirty="0" err="1"/>
              <a:t>ventajas</a:t>
            </a:r>
            <a:r>
              <a:rPr lang="en-US" dirty="0"/>
              <a:t> y </a:t>
            </a:r>
            <a:r>
              <a:rPr lang="en-US" dirty="0" err="1"/>
              <a:t>desventajas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uno y </a:t>
            </a:r>
            <a:r>
              <a:rPr lang="en-US" dirty="0" err="1"/>
              <a:t>donde</a:t>
            </a:r>
            <a:r>
              <a:rPr lang="en-US" dirty="0"/>
              <a:t> </a:t>
            </a:r>
            <a:r>
              <a:rPr lang="en-US" dirty="0" err="1"/>
              <a:t>usarlos</a:t>
            </a:r>
            <a:r>
              <a:rPr lang="en-US" dirty="0"/>
              <a:t>. </a:t>
            </a:r>
            <a:endParaRPr sz="2200" dirty="0">
              <a:latin typeface="Alice"/>
              <a:ea typeface="Alice"/>
              <a:cs typeface="Alice"/>
              <a:sym typeface="Alice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200" dirty="0">
              <a:latin typeface="Alice"/>
              <a:ea typeface="Alice"/>
              <a:cs typeface="Alice"/>
              <a:sym typeface="Alice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200" dirty="0">
              <a:latin typeface="Alice"/>
              <a:ea typeface="Alice"/>
              <a:cs typeface="Alice"/>
              <a:sym typeface="Alic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29e55cc7b_0_31"/>
          <p:cNvSpPr txBox="1">
            <a:spLocks noGrp="1"/>
          </p:cNvSpPr>
          <p:nvPr>
            <p:ph type="title"/>
          </p:nvPr>
        </p:nvSpPr>
        <p:spPr>
          <a:xfrm>
            <a:off x="259080" y="365125"/>
            <a:ext cx="8664000" cy="739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P</a:t>
            </a:r>
            <a:r>
              <a:rPr lang="en-US" dirty="0" err="1"/>
              <a:t>iñón</a:t>
            </a:r>
            <a:r>
              <a:rPr lang="en-US" dirty="0"/>
              <a:t> y </a:t>
            </a:r>
            <a:r>
              <a:rPr lang="en-US" dirty="0" err="1"/>
              <a:t>cremallera</a:t>
            </a:r>
            <a:endParaRPr dirty="0"/>
          </a:p>
        </p:txBody>
      </p:sp>
      <p:sp>
        <p:nvSpPr>
          <p:cNvPr id="143" name="Google Shape;143;g729e55cc7b_0_31"/>
          <p:cNvSpPr txBox="1">
            <a:spLocks noGrp="1"/>
          </p:cNvSpPr>
          <p:nvPr>
            <p:ph type="body" idx="1"/>
          </p:nvPr>
        </p:nvSpPr>
        <p:spPr>
          <a:xfrm>
            <a:off x="259080" y="1423211"/>
            <a:ext cx="7564120" cy="502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Este </a:t>
            </a:r>
            <a:r>
              <a:rPr lang="en-US" dirty="0" err="1"/>
              <a:t>mecanismo</a:t>
            </a:r>
            <a:r>
              <a:rPr lang="en-US" dirty="0"/>
              <a:t> </a:t>
            </a:r>
            <a:r>
              <a:rPr lang="en-US" dirty="0" err="1"/>
              <a:t>utiliza</a:t>
            </a:r>
            <a:r>
              <a:rPr lang="en-US" dirty="0"/>
              <a:t> un </a:t>
            </a:r>
            <a:r>
              <a:rPr lang="en-US" dirty="0" err="1"/>
              <a:t>engrane</a:t>
            </a:r>
            <a:r>
              <a:rPr lang="en-US" dirty="0"/>
              <a:t> que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puesto</a:t>
            </a:r>
            <a:r>
              <a:rPr lang="en-US" dirty="0"/>
              <a:t> al motor, que </a:t>
            </a:r>
            <a:r>
              <a:rPr lang="en-US" dirty="0" err="1"/>
              <a:t>gira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una </a:t>
            </a:r>
            <a:r>
              <a:rPr lang="en-US" dirty="0" err="1"/>
              <a:t>cremallera</a:t>
            </a:r>
            <a:r>
              <a:rPr lang="en-US" dirty="0"/>
              <a:t> para </a:t>
            </a:r>
            <a:r>
              <a:rPr lang="en-US" dirty="0" err="1"/>
              <a:t>moverlo</a:t>
            </a:r>
            <a:r>
              <a:rPr lang="en-US" dirty="0"/>
              <a:t>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Al mover el </a:t>
            </a:r>
            <a:r>
              <a:rPr lang="en-US" dirty="0" err="1"/>
              <a:t>engrane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la </a:t>
            </a:r>
            <a:r>
              <a:rPr lang="en-US" dirty="0" err="1"/>
              <a:t>cremallera</a:t>
            </a:r>
            <a:r>
              <a:rPr lang="en-US" dirty="0"/>
              <a:t> (que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la </a:t>
            </a:r>
            <a:r>
              <a:rPr lang="en-US" dirty="0" err="1"/>
              <a:t>pieza</a:t>
            </a:r>
            <a:r>
              <a:rPr lang="en-US" dirty="0"/>
              <a:t> extendible) se </a:t>
            </a:r>
            <a:r>
              <a:rPr lang="en-US" dirty="0" err="1"/>
              <a:t>mueve</a:t>
            </a:r>
            <a:r>
              <a:rPr lang="en-US" dirty="0"/>
              <a:t> </a:t>
            </a:r>
            <a:r>
              <a:rPr lang="en-US" dirty="0" err="1"/>
              <a:t>todo</a:t>
            </a:r>
            <a:r>
              <a:rPr lang="en-US" dirty="0"/>
              <a:t> el </a:t>
            </a:r>
            <a:r>
              <a:rPr lang="en-US" dirty="0" err="1"/>
              <a:t>mecanismo</a:t>
            </a:r>
            <a:r>
              <a:rPr lang="en-US" dirty="0"/>
              <a:t>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 err="1"/>
              <a:t>Ventajas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consistente</a:t>
            </a:r>
            <a:r>
              <a:rPr lang="en-US" dirty="0"/>
              <a:t> para </a:t>
            </a:r>
            <a:r>
              <a:rPr lang="en-US" dirty="0" err="1"/>
              <a:t>movimiento</a:t>
            </a:r>
            <a:r>
              <a:rPr lang="en-US" dirty="0"/>
              <a:t> </a:t>
            </a:r>
            <a:r>
              <a:rPr lang="en-US" dirty="0" err="1"/>
              <a:t>chicos</a:t>
            </a:r>
            <a:r>
              <a:rPr lang="en-US" dirty="0"/>
              <a:t>.</a:t>
            </a:r>
          </a:p>
          <a:p>
            <a:pPr lvl="1">
              <a:spcBef>
                <a:spcPts val="0"/>
              </a:spcBef>
            </a:pP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hacer</a:t>
            </a:r>
            <a:r>
              <a:rPr lang="en-US" dirty="0"/>
              <a:t> </a:t>
            </a:r>
            <a:r>
              <a:rPr lang="en-US" dirty="0" err="1"/>
              <a:t>movimientos</a:t>
            </a:r>
            <a:r>
              <a:rPr lang="en-US" dirty="0"/>
              <a:t> </a:t>
            </a:r>
            <a:r>
              <a:rPr lang="en-US" dirty="0" err="1"/>
              <a:t>precisos</a:t>
            </a:r>
            <a:r>
              <a:rPr lang="en-US" dirty="0"/>
              <a:t> </a:t>
            </a:r>
            <a:r>
              <a:rPr lang="en-US" dirty="0" err="1"/>
              <a:t>debido</a:t>
            </a:r>
            <a:r>
              <a:rPr lang="en-US" dirty="0"/>
              <a:t> a los </a:t>
            </a:r>
            <a:r>
              <a:rPr lang="en-US" dirty="0" err="1"/>
              <a:t>engranes</a:t>
            </a:r>
            <a:r>
              <a:rPr lang="en-US" dirty="0"/>
              <a:t>. El </a:t>
            </a:r>
            <a:r>
              <a:rPr lang="en-US" dirty="0" err="1"/>
              <a:t>mecanismo</a:t>
            </a:r>
            <a:r>
              <a:rPr lang="en-US" dirty="0"/>
              <a:t> es </a:t>
            </a:r>
            <a:r>
              <a:rPr lang="en-US" dirty="0" err="1"/>
              <a:t>fuerte</a:t>
            </a:r>
            <a:r>
              <a:rPr lang="en-US" dirty="0"/>
              <a:t>, y </a:t>
            </a:r>
            <a:r>
              <a:rPr lang="en-US" dirty="0" err="1"/>
              <a:t>puede</a:t>
            </a:r>
            <a:r>
              <a:rPr lang="en-US" dirty="0"/>
              <a:t> ser </a:t>
            </a:r>
            <a:r>
              <a:rPr lang="en-US" dirty="0" err="1"/>
              <a:t>usado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lugares</a:t>
            </a:r>
            <a:r>
              <a:rPr lang="en-US" dirty="0"/>
              <a:t> </a:t>
            </a:r>
            <a:r>
              <a:rPr lang="en-US" dirty="0" err="1"/>
              <a:t>donde</a:t>
            </a:r>
            <a:r>
              <a:rPr lang="en-US" dirty="0"/>
              <a:t> se </a:t>
            </a:r>
            <a:r>
              <a:rPr lang="en-US" dirty="0" err="1"/>
              <a:t>requiera</a:t>
            </a:r>
            <a:r>
              <a:rPr lang="en-US" dirty="0"/>
              <a:t> de </a:t>
            </a:r>
            <a:r>
              <a:rPr lang="en-US" dirty="0" err="1"/>
              <a:t>mucho</a:t>
            </a:r>
            <a:r>
              <a:rPr lang="en-US" dirty="0"/>
              <a:t> torque.</a:t>
            </a:r>
          </a:p>
          <a:p>
            <a:pPr lvl="1">
              <a:spcBef>
                <a:spcPts val="0"/>
              </a:spcBef>
            </a:pP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moverse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ambas </a:t>
            </a:r>
            <a:r>
              <a:rPr lang="en-US" dirty="0" err="1"/>
              <a:t>direcciones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Desventajas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/>
              <a:t>Grande y </a:t>
            </a:r>
            <a:r>
              <a:rPr lang="en-US" dirty="0" err="1"/>
              <a:t>pesado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 err="1"/>
              <a:t>Rango</a:t>
            </a:r>
            <a:r>
              <a:rPr lang="en-US" dirty="0"/>
              <a:t> de </a:t>
            </a:r>
            <a:r>
              <a:rPr lang="en-US" dirty="0" err="1"/>
              <a:t>movimiento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limitado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/>
              <a:t>No hay </a:t>
            </a:r>
            <a:r>
              <a:rPr lang="en-US" dirty="0" err="1"/>
              <a:t>muchos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mercado</a:t>
            </a:r>
          </a:p>
          <a:p>
            <a:pPr lvl="1">
              <a:spcBef>
                <a:spcPts val="0"/>
              </a:spcBef>
            </a:pPr>
            <a:r>
              <a:rPr lang="en-US" dirty="0"/>
              <a:t>Las </a:t>
            </a:r>
            <a:r>
              <a:rPr lang="en-US" dirty="0" err="1"/>
              <a:t>cremalleras</a:t>
            </a:r>
            <a:r>
              <a:rPr lang="en-US" dirty="0"/>
              <a:t> </a:t>
            </a:r>
            <a:r>
              <a:rPr lang="en-US" dirty="0" err="1"/>
              <a:t>están</a:t>
            </a:r>
            <a:r>
              <a:rPr lang="en-US" dirty="0"/>
              <a:t> </a:t>
            </a:r>
            <a:r>
              <a:rPr lang="en-US" dirty="0" err="1"/>
              <a:t>hechos</a:t>
            </a:r>
            <a:r>
              <a:rPr lang="en-US" dirty="0"/>
              <a:t> de </a:t>
            </a:r>
            <a:r>
              <a:rPr lang="en-US" dirty="0" err="1"/>
              <a:t>plástico</a:t>
            </a:r>
            <a:r>
              <a:rPr lang="en-US" dirty="0"/>
              <a:t> y se </a:t>
            </a:r>
            <a:r>
              <a:rPr lang="en-US" dirty="0" err="1"/>
              <a:t>rompen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hay </a:t>
            </a:r>
            <a:r>
              <a:rPr lang="en-US" dirty="0" err="1"/>
              <a:t>mucha</a:t>
            </a:r>
            <a:r>
              <a:rPr lang="en-US" dirty="0"/>
              <a:t> </a:t>
            </a:r>
            <a:r>
              <a:rPr lang="en-US" dirty="0" err="1"/>
              <a:t>presión</a:t>
            </a:r>
            <a:r>
              <a:rPr lang="en-US" dirty="0"/>
              <a:t>. </a:t>
            </a:r>
            <a:endParaRPr dirty="0"/>
          </a:p>
        </p:txBody>
      </p:sp>
      <p:pic>
        <p:nvPicPr>
          <p:cNvPr id="144" name="Google Shape;144;g729e55cc7b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9433" y="80544"/>
            <a:ext cx="1744667" cy="1380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29e55cc7b_0_31"/>
          <p:cNvSpPr txBox="1">
            <a:spLocks noGrp="1"/>
          </p:cNvSpPr>
          <p:nvPr>
            <p:ph type="title"/>
          </p:nvPr>
        </p:nvSpPr>
        <p:spPr>
          <a:xfrm>
            <a:off x="259080" y="365125"/>
            <a:ext cx="8664000" cy="739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Piñón y cremallera</a:t>
            </a:r>
            <a:endParaRPr dirty="0"/>
          </a:p>
        </p:txBody>
      </p:sp>
      <p:sp>
        <p:nvSpPr>
          <p:cNvPr id="143" name="Google Shape;143;g729e55cc7b_0_31"/>
          <p:cNvSpPr txBox="1">
            <a:spLocks noGrp="1"/>
          </p:cNvSpPr>
          <p:nvPr>
            <p:ph type="body" idx="1"/>
          </p:nvPr>
        </p:nvSpPr>
        <p:spPr>
          <a:xfrm>
            <a:off x="259080" y="1423211"/>
            <a:ext cx="7564120" cy="502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 err="1"/>
              <a:t>Situaciónes</a:t>
            </a:r>
            <a:r>
              <a:rPr lang="en-US" dirty="0"/>
              <a:t> </a:t>
            </a:r>
            <a:r>
              <a:rPr lang="en-US" dirty="0" err="1"/>
              <a:t>ideales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/>
              <a:t>Se debe </a:t>
            </a:r>
            <a:r>
              <a:rPr lang="en-US" dirty="0" err="1"/>
              <a:t>usar</a:t>
            </a:r>
            <a:r>
              <a:rPr lang="en-US" dirty="0"/>
              <a:t> para </a:t>
            </a:r>
            <a:r>
              <a:rPr lang="en-US" dirty="0" err="1"/>
              <a:t>movimientos</a:t>
            </a:r>
            <a:r>
              <a:rPr lang="en-US" dirty="0"/>
              <a:t> </a:t>
            </a:r>
            <a:r>
              <a:rPr lang="en-US" dirty="0" err="1"/>
              <a:t>cortos</a:t>
            </a:r>
            <a:r>
              <a:rPr lang="en-US" dirty="0"/>
              <a:t> </a:t>
            </a:r>
            <a:r>
              <a:rPr lang="en-US" dirty="0" err="1"/>
              <a:t>donde</a:t>
            </a:r>
            <a:r>
              <a:rPr lang="en-US" dirty="0"/>
              <a:t> </a:t>
            </a:r>
            <a:r>
              <a:rPr lang="en-US" dirty="0" err="1"/>
              <a:t>tienen</a:t>
            </a:r>
            <a:r>
              <a:rPr lang="en-US" dirty="0"/>
              <a:t> que ser </a:t>
            </a:r>
            <a:r>
              <a:rPr lang="en-US" dirty="0" err="1"/>
              <a:t>hechos</a:t>
            </a:r>
            <a:r>
              <a:rPr lang="en-US" dirty="0"/>
              <a:t> con </a:t>
            </a:r>
            <a:r>
              <a:rPr lang="en-US" dirty="0" err="1"/>
              <a:t>frequencia</a:t>
            </a:r>
            <a:r>
              <a:rPr lang="en-US" dirty="0"/>
              <a:t>.</a:t>
            </a:r>
          </a:p>
          <a:p>
            <a:pPr lvl="1">
              <a:spcBef>
                <a:spcPts val="0"/>
              </a:spcBef>
            </a:pPr>
            <a:r>
              <a:rPr lang="en-US" dirty="0" err="1"/>
              <a:t>Puede</a:t>
            </a:r>
            <a:r>
              <a:rPr lang="en-US" dirty="0"/>
              <a:t> ser </a:t>
            </a:r>
            <a:r>
              <a:rPr lang="en-US" dirty="0" err="1"/>
              <a:t>usado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lugares</a:t>
            </a:r>
            <a:r>
              <a:rPr lang="en-US" dirty="0"/>
              <a:t> </a:t>
            </a:r>
            <a:r>
              <a:rPr lang="en-US" dirty="0" err="1"/>
              <a:t>donde</a:t>
            </a:r>
            <a:r>
              <a:rPr lang="en-US" dirty="0"/>
              <a:t> se </a:t>
            </a:r>
            <a:r>
              <a:rPr lang="en-US" dirty="0" err="1"/>
              <a:t>requiera</a:t>
            </a:r>
            <a:r>
              <a:rPr lang="en-US" dirty="0"/>
              <a:t> de </a:t>
            </a:r>
            <a:r>
              <a:rPr lang="en-US" dirty="0" err="1"/>
              <a:t>mucho</a:t>
            </a:r>
            <a:r>
              <a:rPr lang="en-US" dirty="0"/>
              <a:t> torque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poca</a:t>
            </a:r>
            <a:r>
              <a:rPr lang="en-US" dirty="0"/>
              <a:t> </a:t>
            </a:r>
            <a:r>
              <a:rPr lang="en-US" dirty="0" err="1"/>
              <a:t>extensión</a:t>
            </a:r>
            <a:r>
              <a:rPr lang="en-US" dirty="0"/>
              <a:t>.</a:t>
            </a:r>
            <a:endParaRPr dirty="0"/>
          </a:p>
        </p:txBody>
      </p:sp>
      <p:pic>
        <p:nvPicPr>
          <p:cNvPr id="144" name="Google Shape;144;g729e55cc7b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9433" y="80544"/>
            <a:ext cx="1744667" cy="1380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7586B0C-C0F6-4DC9-8B81-D3D9216F4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" y="3046444"/>
            <a:ext cx="4635500" cy="3358418"/>
          </a:xfrm>
          <a:prstGeom prst="rect">
            <a:avLst/>
          </a:prstGeom>
        </p:spPr>
      </p:pic>
      <p:sp>
        <p:nvSpPr>
          <p:cNvPr id="7" name="Google Shape;143;g729e55cc7b_0_31">
            <a:extLst>
              <a:ext uri="{FF2B5EF4-FFF2-40B4-BE49-F238E27FC236}">
                <a16:creationId xmlns:a16="http://schemas.microsoft.com/office/drawing/2014/main" id="{7C912E40-A855-4B84-8DB9-522A705BC308}"/>
              </a:ext>
            </a:extLst>
          </p:cNvPr>
          <p:cNvSpPr txBox="1">
            <a:spLocks/>
          </p:cNvSpPr>
          <p:nvPr/>
        </p:nvSpPr>
        <p:spPr>
          <a:xfrm>
            <a:off x="5340350" y="2913028"/>
            <a:ext cx="3233420" cy="252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114300" indent="0">
              <a:spcBef>
                <a:spcPts val="0"/>
              </a:spcBef>
              <a:buNone/>
            </a:pPr>
            <a:r>
              <a:rPr lang="en-US" sz="1600" dirty="0" err="1"/>
              <a:t>Aquí</a:t>
            </a:r>
            <a:r>
              <a:rPr lang="en-US" sz="1600" dirty="0"/>
              <a:t> hay un </a:t>
            </a:r>
            <a:r>
              <a:rPr lang="en-US" sz="1600" dirty="0" err="1"/>
              <a:t>ejemplo</a:t>
            </a:r>
            <a:r>
              <a:rPr lang="en-US" sz="1600" dirty="0"/>
              <a:t>, </a:t>
            </a:r>
            <a:r>
              <a:rPr lang="en-US" sz="1600" dirty="0" err="1"/>
              <a:t>en</a:t>
            </a:r>
            <a:r>
              <a:rPr lang="en-US" sz="1600" dirty="0"/>
              <a:t> </a:t>
            </a:r>
            <a:r>
              <a:rPr lang="en-US" sz="1600" dirty="0" err="1"/>
              <a:t>donde</a:t>
            </a:r>
            <a:r>
              <a:rPr lang="en-US" sz="1600" dirty="0"/>
              <a:t> el </a:t>
            </a:r>
            <a:r>
              <a:rPr lang="en-US" sz="1600" dirty="0" err="1"/>
              <a:t>mecanismo</a:t>
            </a:r>
            <a:r>
              <a:rPr lang="en-US" sz="1600" dirty="0"/>
              <a:t> se </a:t>
            </a:r>
            <a:r>
              <a:rPr lang="en-US" sz="1600" dirty="0" err="1"/>
              <a:t>usa</a:t>
            </a:r>
            <a:r>
              <a:rPr lang="en-US" sz="1600" dirty="0"/>
              <a:t> para </a:t>
            </a:r>
            <a:r>
              <a:rPr lang="en-US" sz="1600" dirty="0" err="1"/>
              <a:t>levantar</a:t>
            </a:r>
            <a:r>
              <a:rPr lang="en-US" sz="1600" dirty="0"/>
              <a:t> el robot </a:t>
            </a:r>
            <a:r>
              <a:rPr lang="en-US" sz="1600" dirty="0" err="1"/>
              <a:t>solamente</a:t>
            </a:r>
            <a:r>
              <a:rPr lang="en-US" sz="1600" dirty="0"/>
              <a:t> 6 </a:t>
            </a:r>
            <a:r>
              <a:rPr lang="en-US" sz="1600" dirty="0" err="1"/>
              <a:t>pulgadas</a:t>
            </a:r>
            <a:r>
              <a:rPr lang="en-US" sz="1600" dirty="0"/>
              <a:t>.</a:t>
            </a:r>
          </a:p>
          <a:p>
            <a:pPr marL="114300" indent="0">
              <a:spcBef>
                <a:spcPts val="0"/>
              </a:spcBef>
              <a:buNone/>
            </a:pPr>
            <a:r>
              <a:rPr lang="en-US" sz="1600" dirty="0"/>
              <a:t>(Rover Ruckus Challenge)</a:t>
            </a:r>
          </a:p>
          <a:p>
            <a:pPr marL="114300" indent="0">
              <a:spcBef>
                <a:spcPts val="0"/>
              </a:spcBef>
              <a:buNone/>
            </a:pPr>
            <a:endParaRPr lang="en-US" sz="1600" dirty="0"/>
          </a:p>
          <a:p>
            <a:pPr marL="114300" indent="0">
              <a:spcBef>
                <a:spcPts val="0"/>
              </a:spcBef>
              <a:buNone/>
            </a:pPr>
            <a:r>
              <a:rPr lang="en-US" sz="1600" dirty="0"/>
              <a:t>El Sistema de p</a:t>
            </a:r>
            <a:r>
              <a:rPr lang="es-MX" sz="1600" dirty="0" err="1"/>
              <a:t>iñón</a:t>
            </a:r>
            <a:r>
              <a:rPr lang="es-MX" sz="1600" dirty="0"/>
              <a:t> y cremallera</a:t>
            </a:r>
            <a:r>
              <a:rPr lang="en-US" sz="1600" dirty="0"/>
              <a:t> de Tetrix se </a:t>
            </a:r>
            <a:r>
              <a:rPr lang="en-US" sz="1600" dirty="0" err="1"/>
              <a:t>puede</a:t>
            </a:r>
            <a:r>
              <a:rPr lang="en-US" sz="1600" dirty="0"/>
              <a:t> </a:t>
            </a:r>
            <a:r>
              <a:rPr lang="en-US" sz="1600" dirty="0" err="1"/>
              <a:t>comprar</a:t>
            </a:r>
            <a:r>
              <a:rPr lang="en-US" sz="1600" dirty="0"/>
              <a:t> </a:t>
            </a:r>
            <a:r>
              <a:rPr lang="en-US" sz="1600" dirty="0" err="1"/>
              <a:t>aquí</a:t>
            </a:r>
            <a:r>
              <a:rPr lang="en-US" sz="1600" dirty="0"/>
              <a:t>: </a:t>
            </a:r>
            <a:r>
              <a:rPr lang="en-US" sz="1600" dirty="0">
                <a:hlinkClick r:id="rId5"/>
              </a:rPr>
              <a:t>https://www.pitsco.com/TETRIX-Rack-and-Pinion-Linear-Slide-Pack</a:t>
            </a:r>
            <a:endParaRPr lang="en-US" sz="1600" dirty="0"/>
          </a:p>
          <a:p>
            <a:pPr marL="0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824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29e55cc7b_0_37"/>
          <p:cNvSpPr txBox="1">
            <a:spLocks noGrp="1"/>
          </p:cNvSpPr>
          <p:nvPr>
            <p:ph type="title"/>
          </p:nvPr>
        </p:nvSpPr>
        <p:spPr>
          <a:xfrm>
            <a:off x="259080" y="365125"/>
            <a:ext cx="8664000" cy="739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Actuadores</a:t>
            </a:r>
            <a:r>
              <a:rPr lang="en-US" dirty="0"/>
              <a:t> </a:t>
            </a:r>
            <a:r>
              <a:rPr lang="en-US"/>
              <a:t>lineales</a:t>
            </a:r>
            <a:endParaRPr dirty="0"/>
          </a:p>
        </p:txBody>
      </p:sp>
      <p:sp>
        <p:nvSpPr>
          <p:cNvPr id="152" name="Google Shape;152;g729e55cc7b_0_37"/>
          <p:cNvSpPr txBox="1">
            <a:spLocks noGrp="1"/>
          </p:cNvSpPr>
          <p:nvPr>
            <p:ph type="body" idx="1"/>
          </p:nvPr>
        </p:nvSpPr>
        <p:spPr>
          <a:xfrm>
            <a:off x="240000" y="1165367"/>
            <a:ext cx="8664000" cy="502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1">
              <a:spcBef>
                <a:spcPts val="0"/>
              </a:spcBef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/>
              <a:t>Este </a:t>
            </a:r>
            <a:r>
              <a:rPr lang="en-US" dirty="0" err="1"/>
              <a:t>mecanismo</a:t>
            </a:r>
            <a:r>
              <a:rPr lang="en-US" dirty="0"/>
              <a:t> </a:t>
            </a:r>
            <a:r>
              <a:rPr lang="en-US" dirty="0" err="1"/>
              <a:t>sirve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un </a:t>
            </a:r>
            <a:r>
              <a:rPr lang="en-US" dirty="0" err="1"/>
              <a:t>husillo</a:t>
            </a:r>
            <a:r>
              <a:rPr lang="en-US" dirty="0"/>
              <a:t>. El </a:t>
            </a:r>
            <a:r>
              <a:rPr lang="en-US" dirty="0" err="1"/>
              <a:t>husillo</a:t>
            </a:r>
            <a:r>
              <a:rPr lang="en-US" dirty="0"/>
              <a:t> </a:t>
            </a:r>
            <a:r>
              <a:rPr lang="en-US" dirty="0" err="1"/>
              <a:t>trabajo</a:t>
            </a:r>
            <a:r>
              <a:rPr lang="en-US" dirty="0"/>
              <a:t> con una </a:t>
            </a:r>
            <a:r>
              <a:rPr lang="en-US" dirty="0" err="1"/>
              <a:t>barra</a:t>
            </a:r>
            <a:r>
              <a:rPr lang="en-US" dirty="0"/>
              <a:t> de metal que se </a:t>
            </a:r>
            <a:r>
              <a:rPr lang="en-US" dirty="0" err="1"/>
              <a:t>extiende</a:t>
            </a:r>
            <a:r>
              <a:rPr lang="en-US" dirty="0"/>
              <a:t> </a:t>
            </a:r>
            <a:r>
              <a:rPr lang="en-US" dirty="0" err="1"/>
              <a:t>hacia</a:t>
            </a:r>
            <a:r>
              <a:rPr lang="en-US" dirty="0"/>
              <a:t> </a:t>
            </a:r>
            <a:r>
              <a:rPr lang="en-US" dirty="0" err="1"/>
              <a:t>afuera</a:t>
            </a:r>
            <a:r>
              <a:rPr lang="en-US" dirty="0"/>
              <a:t>.</a:t>
            </a:r>
            <a:endParaRPr lang="en-US" dirty="0">
              <a:highlight>
                <a:srgbClr val="FFFF00"/>
              </a:highlight>
            </a:endParaRPr>
          </a:p>
          <a:p>
            <a:pPr lvl="1">
              <a:spcBef>
                <a:spcPts val="0"/>
              </a:spcBef>
            </a:pPr>
            <a:r>
              <a:rPr lang="en-US" dirty="0" err="1"/>
              <a:t>Cuando</a:t>
            </a:r>
            <a:r>
              <a:rPr lang="en-US" dirty="0"/>
              <a:t> el </a:t>
            </a:r>
            <a:r>
              <a:rPr lang="en-US" dirty="0" err="1"/>
              <a:t>husillo</a:t>
            </a:r>
            <a:r>
              <a:rPr lang="en-US" dirty="0"/>
              <a:t> </a:t>
            </a:r>
            <a:r>
              <a:rPr lang="en-US" dirty="0" err="1"/>
              <a:t>gira</a:t>
            </a:r>
            <a:r>
              <a:rPr lang="en-US" dirty="0"/>
              <a:t>, el tornillo se </a:t>
            </a:r>
            <a:r>
              <a:rPr lang="en-US" dirty="0" err="1"/>
              <a:t>aprieta</a:t>
            </a:r>
            <a:r>
              <a:rPr lang="en-US" dirty="0"/>
              <a:t> o </a:t>
            </a:r>
            <a:r>
              <a:rPr lang="en-US" dirty="0" err="1"/>
              <a:t>desaprieta</a:t>
            </a:r>
            <a:r>
              <a:rPr lang="en-US" dirty="0"/>
              <a:t>, lo que </a:t>
            </a:r>
            <a:r>
              <a:rPr lang="en-US" dirty="0" err="1"/>
              <a:t>hace</a:t>
            </a:r>
            <a:r>
              <a:rPr lang="en-US" dirty="0"/>
              <a:t> que la </a:t>
            </a:r>
            <a:r>
              <a:rPr lang="en-US" dirty="0" err="1"/>
              <a:t>barra</a:t>
            </a:r>
            <a:r>
              <a:rPr lang="en-US" dirty="0"/>
              <a:t> se </a:t>
            </a:r>
            <a:r>
              <a:rPr lang="en-US" dirty="0" err="1"/>
              <a:t>mueva</a:t>
            </a:r>
            <a:r>
              <a:rPr lang="en-US" dirty="0"/>
              <a:t> </a:t>
            </a:r>
            <a:r>
              <a:rPr lang="en-US" dirty="0" err="1"/>
              <a:t>hacia</a:t>
            </a:r>
            <a:r>
              <a:rPr lang="en-US" dirty="0"/>
              <a:t> </a:t>
            </a:r>
            <a:r>
              <a:rPr lang="en-US" dirty="0" err="1"/>
              <a:t>arriba</a:t>
            </a:r>
            <a:r>
              <a:rPr lang="en-US" dirty="0"/>
              <a:t> y </a:t>
            </a:r>
            <a:r>
              <a:rPr lang="en-US" dirty="0" err="1"/>
              <a:t>hacia</a:t>
            </a:r>
            <a:r>
              <a:rPr lang="en-US" dirty="0"/>
              <a:t> </a:t>
            </a:r>
            <a:r>
              <a:rPr lang="en-US" dirty="0" err="1"/>
              <a:t>abajo</a:t>
            </a:r>
            <a:r>
              <a:rPr lang="en-US" dirty="0"/>
              <a:t>.</a:t>
            </a:r>
          </a:p>
          <a:p>
            <a:pPr lvl="1">
              <a:spcBef>
                <a:spcPts val="0"/>
              </a:spcBef>
            </a:pPr>
            <a:r>
              <a:rPr lang="en-US" dirty="0" err="1"/>
              <a:t>Ventajas</a:t>
            </a:r>
            <a:endParaRPr lang="en-US" dirty="0"/>
          </a:p>
          <a:p>
            <a:pPr lvl="2">
              <a:spcBef>
                <a:spcPts val="0"/>
              </a:spcBef>
            </a:pPr>
            <a:r>
              <a:rPr lang="en-US" dirty="0"/>
              <a:t>Sistema que </a:t>
            </a:r>
            <a:r>
              <a:rPr lang="en-US" dirty="0" err="1"/>
              <a:t>ofrece</a:t>
            </a:r>
            <a:r>
              <a:rPr lang="en-US" dirty="0"/>
              <a:t> el major torque</a:t>
            </a:r>
          </a:p>
          <a:p>
            <a:pPr lvl="2">
              <a:spcBef>
                <a:spcPts val="0"/>
              </a:spcBef>
            </a:pPr>
            <a:r>
              <a:rPr lang="en-US" dirty="0"/>
              <a:t>Es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consistente</a:t>
            </a:r>
            <a:endParaRPr lang="en-US" dirty="0"/>
          </a:p>
          <a:p>
            <a:pPr lvl="2">
              <a:spcBef>
                <a:spcPts val="0"/>
              </a:spcBef>
            </a:pPr>
            <a:r>
              <a:rPr lang="en-US" dirty="0" err="1"/>
              <a:t>Debido</a:t>
            </a:r>
            <a:r>
              <a:rPr lang="en-US" dirty="0"/>
              <a:t> a la </a:t>
            </a:r>
            <a:r>
              <a:rPr lang="en-US" dirty="0" err="1"/>
              <a:t>fricción</a:t>
            </a:r>
            <a:r>
              <a:rPr lang="en-US" dirty="0"/>
              <a:t> con el </a:t>
            </a:r>
            <a:r>
              <a:rPr lang="en-US" dirty="0" err="1"/>
              <a:t>husillo</a:t>
            </a:r>
            <a:r>
              <a:rPr lang="en-US" dirty="0"/>
              <a:t>, solo se </a:t>
            </a:r>
            <a:r>
              <a:rPr lang="en-US" dirty="0" err="1"/>
              <a:t>pueden</a:t>
            </a:r>
            <a:r>
              <a:rPr lang="en-US" dirty="0"/>
              <a:t> mover </a:t>
            </a:r>
            <a:r>
              <a:rPr lang="en-US" dirty="0" err="1"/>
              <a:t>hacia</a:t>
            </a:r>
            <a:r>
              <a:rPr lang="en-US" dirty="0"/>
              <a:t> </a:t>
            </a:r>
            <a:r>
              <a:rPr lang="en-US" dirty="0" err="1"/>
              <a:t>abajo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el motor </a:t>
            </a:r>
            <a:r>
              <a:rPr lang="en-US" dirty="0" err="1"/>
              <a:t>gira</a:t>
            </a:r>
            <a:r>
              <a:rPr lang="en-US" dirty="0"/>
              <a:t>, </a:t>
            </a:r>
            <a:r>
              <a:rPr lang="en-US" dirty="0" err="1"/>
              <a:t>haciéndolos</a:t>
            </a:r>
            <a:r>
              <a:rPr lang="en-US" dirty="0"/>
              <a:t> perfectos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situaciones</a:t>
            </a:r>
            <a:r>
              <a:rPr lang="en-US" dirty="0"/>
              <a:t> </a:t>
            </a:r>
            <a:r>
              <a:rPr lang="en-US" dirty="0" err="1"/>
              <a:t>donde</a:t>
            </a:r>
            <a:r>
              <a:rPr lang="en-US" dirty="0"/>
              <a:t> se </a:t>
            </a:r>
            <a:r>
              <a:rPr lang="en-US" dirty="0" err="1"/>
              <a:t>requiera</a:t>
            </a:r>
            <a:r>
              <a:rPr lang="en-US" dirty="0"/>
              <a:t> que </a:t>
            </a:r>
            <a:r>
              <a:rPr lang="en-US" dirty="0" err="1"/>
              <a:t>mantenga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posición</a:t>
            </a:r>
            <a:r>
              <a:rPr lang="en-US" dirty="0"/>
              <a:t> sin que el motor se </a:t>
            </a:r>
            <a:r>
              <a:rPr lang="en-US" dirty="0" err="1"/>
              <a:t>esté</a:t>
            </a:r>
            <a:r>
              <a:rPr lang="en-US" dirty="0"/>
              <a:t> </a:t>
            </a:r>
            <a:r>
              <a:rPr lang="en-US" dirty="0" err="1"/>
              <a:t>moviendo</a:t>
            </a:r>
            <a:r>
              <a:rPr lang="en-US" dirty="0"/>
              <a:t> o bajo </a:t>
            </a:r>
            <a:r>
              <a:rPr lang="en-US" dirty="0" err="1"/>
              <a:t>mucho</a:t>
            </a:r>
            <a:r>
              <a:rPr lang="en-US" dirty="0"/>
              <a:t> </a:t>
            </a:r>
            <a:r>
              <a:rPr lang="en-US" dirty="0" err="1"/>
              <a:t>estrés</a:t>
            </a:r>
            <a:r>
              <a:rPr lang="en-US" dirty="0"/>
              <a:t>. </a:t>
            </a:r>
          </a:p>
          <a:p>
            <a:pPr lvl="1">
              <a:spcBef>
                <a:spcPts val="0"/>
              </a:spcBef>
            </a:pPr>
            <a:r>
              <a:rPr lang="en-US" dirty="0" err="1"/>
              <a:t>Desventajas</a:t>
            </a:r>
            <a:endParaRPr lang="en-US" dirty="0"/>
          </a:p>
          <a:p>
            <a:pPr lvl="2">
              <a:spcBef>
                <a:spcPts val="0"/>
              </a:spcBef>
            </a:pPr>
            <a:r>
              <a:rPr lang="en-US" dirty="0"/>
              <a:t>Son </a:t>
            </a:r>
            <a:r>
              <a:rPr lang="en-US" dirty="0" err="1"/>
              <a:t>muy</a:t>
            </a:r>
            <a:r>
              <a:rPr lang="en-US" dirty="0"/>
              <a:t> lentos</a:t>
            </a:r>
          </a:p>
          <a:p>
            <a:pPr lvl="2">
              <a:spcBef>
                <a:spcPts val="0"/>
              </a:spcBef>
            </a:pPr>
            <a:r>
              <a:rPr lang="en-US" dirty="0"/>
              <a:t>Solo hay un </a:t>
            </a:r>
            <a:r>
              <a:rPr lang="en-US" dirty="0" err="1"/>
              <a:t>modelos</a:t>
            </a:r>
            <a:r>
              <a:rPr lang="en-US" dirty="0"/>
              <a:t> que es legal </a:t>
            </a:r>
            <a:r>
              <a:rPr lang="en-US" dirty="0" err="1"/>
              <a:t>en</a:t>
            </a:r>
            <a:r>
              <a:rPr lang="en-US" dirty="0"/>
              <a:t> FTC. </a:t>
            </a:r>
          </a:p>
        </p:txBody>
      </p:sp>
      <p:pic>
        <p:nvPicPr>
          <p:cNvPr id="153" name="Google Shape;153;g729e55cc7b_0_37"/>
          <p:cNvPicPr preferRelativeResize="0"/>
          <p:nvPr/>
        </p:nvPicPr>
        <p:blipFill rotWithShape="1">
          <a:blip r:embed="rId3">
            <a:alphaModFix/>
          </a:blip>
          <a:srcRect l="7209"/>
          <a:stretch/>
        </p:blipFill>
        <p:spPr>
          <a:xfrm>
            <a:off x="5641921" y="234950"/>
            <a:ext cx="3242999" cy="10968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29e55cc7b_0_31"/>
          <p:cNvSpPr txBox="1">
            <a:spLocks noGrp="1"/>
          </p:cNvSpPr>
          <p:nvPr>
            <p:ph type="title"/>
          </p:nvPr>
        </p:nvSpPr>
        <p:spPr>
          <a:xfrm>
            <a:off x="259080" y="365125"/>
            <a:ext cx="8664000" cy="739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Actuadores</a:t>
            </a:r>
            <a:r>
              <a:rPr lang="en-US" dirty="0"/>
              <a:t> </a:t>
            </a:r>
            <a:r>
              <a:rPr lang="en-US" dirty="0" err="1"/>
              <a:t>lineales</a:t>
            </a:r>
            <a:endParaRPr dirty="0"/>
          </a:p>
        </p:txBody>
      </p:sp>
      <p:sp>
        <p:nvSpPr>
          <p:cNvPr id="143" name="Google Shape;143;g729e55cc7b_0_31"/>
          <p:cNvSpPr txBox="1">
            <a:spLocks noGrp="1"/>
          </p:cNvSpPr>
          <p:nvPr>
            <p:ph type="body" idx="1"/>
          </p:nvPr>
        </p:nvSpPr>
        <p:spPr>
          <a:xfrm>
            <a:off x="259080" y="1423211"/>
            <a:ext cx="7564120" cy="502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 err="1"/>
              <a:t>Situaciones</a:t>
            </a:r>
            <a:r>
              <a:rPr lang="en-US" dirty="0"/>
              <a:t> </a:t>
            </a:r>
            <a:r>
              <a:rPr lang="en-US" dirty="0" err="1"/>
              <a:t>Ideales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/>
              <a:t>Se debe de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escenarios</a:t>
            </a:r>
            <a:r>
              <a:rPr lang="en-US" dirty="0"/>
              <a:t> </a:t>
            </a:r>
            <a:r>
              <a:rPr lang="en-US" dirty="0" err="1"/>
              <a:t>donde</a:t>
            </a:r>
            <a:r>
              <a:rPr lang="en-US" dirty="0"/>
              <a:t> el torque sea lo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, sin </a:t>
            </a:r>
            <a:r>
              <a:rPr lang="en-US" dirty="0" err="1"/>
              <a:t>tener</a:t>
            </a:r>
            <a:r>
              <a:rPr lang="en-US" dirty="0"/>
              <a:t> que </a:t>
            </a:r>
            <a:r>
              <a:rPr lang="en-US" dirty="0" err="1"/>
              <a:t>preocuparse</a:t>
            </a:r>
            <a:r>
              <a:rPr lang="en-US" dirty="0"/>
              <a:t> por la </a:t>
            </a:r>
            <a:r>
              <a:rPr lang="en-US" dirty="0" err="1"/>
              <a:t>velocidad</a:t>
            </a:r>
            <a:r>
              <a:rPr lang="en-US" dirty="0"/>
              <a:t>.</a:t>
            </a:r>
          </a:p>
          <a:p>
            <a:pPr lvl="1">
              <a:spcBef>
                <a:spcPts val="0"/>
              </a:spcBef>
            </a:pPr>
            <a:endParaRPr lang="en-US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143;g729e55cc7b_0_31">
            <a:extLst>
              <a:ext uri="{FF2B5EF4-FFF2-40B4-BE49-F238E27FC236}">
                <a16:creationId xmlns:a16="http://schemas.microsoft.com/office/drawing/2014/main" id="{7C912E40-A855-4B84-8DB9-522A705BC308}"/>
              </a:ext>
            </a:extLst>
          </p:cNvPr>
          <p:cNvSpPr txBox="1">
            <a:spLocks/>
          </p:cNvSpPr>
          <p:nvPr/>
        </p:nvSpPr>
        <p:spPr>
          <a:xfrm>
            <a:off x="5310290" y="2449478"/>
            <a:ext cx="3233420" cy="252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114300" indent="0">
              <a:spcBef>
                <a:spcPts val="0"/>
              </a:spcBef>
              <a:buNone/>
            </a:pPr>
            <a:r>
              <a:rPr lang="en-US" sz="1600" dirty="0"/>
              <a:t>Este robot </a:t>
            </a:r>
            <a:r>
              <a:rPr lang="en-US" sz="1600" dirty="0" err="1"/>
              <a:t>usa</a:t>
            </a:r>
            <a:r>
              <a:rPr lang="en-US" sz="1600" dirty="0"/>
              <a:t> el </a:t>
            </a:r>
            <a:r>
              <a:rPr lang="en-US" sz="1600" dirty="0" err="1"/>
              <a:t>mecanismo</a:t>
            </a:r>
            <a:r>
              <a:rPr lang="en-US" sz="1600" dirty="0"/>
              <a:t> para </a:t>
            </a:r>
            <a:r>
              <a:rPr lang="en-US" sz="1600" dirty="0" err="1"/>
              <a:t>colgar</a:t>
            </a:r>
            <a:r>
              <a:rPr lang="en-US" sz="1600" dirty="0"/>
              <a:t> </a:t>
            </a:r>
            <a:r>
              <a:rPr lang="en-US" sz="1600" dirty="0" err="1"/>
              <a:t>todo</a:t>
            </a:r>
            <a:r>
              <a:rPr lang="en-US" sz="1600" dirty="0"/>
              <a:t> el robot a una </a:t>
            </a:r>
            <a:r>
              <a:rPr lang="en-US" sz="1600" dirty="0" err="1"/>
              <a:t>altura</a:t>
            </a:r>
            <a:r>
              <a:rPr lang="en-US" sz="1600" dirty="0"/>
              <a:t> de 6 </a:t>
            </a:r>
            <a:r>
              <a:rPr lang="en-US" sz="1600" dirty="0" err="1"/>
              <a:t>pulgadas</a:t>
            </a:r>
            <a:r>
              <a:rPr lang="en-US" sz="1600" dirty="0"/>
              <a:t>. El </a:t>
            </a:r>
            <a:r>
              <a:rPr lang="en-US" sz="1600" dirty="0" err="1"/>
              <a:t>equipo</a:t>
            </a:r>
            <a:r>
              <a:rPr lang="en-US" sz="1600" dirty="0"/>
              <a:t> </a:t>
            </a:r>
            <a:r>
              <a:rPr lang="en-US" sz="1600" dirty="0" err="1"/>
              <a:t>usó</a:t>
            </a:r>
            <a:r>
              <a:rPr lang="en-US" sz="1600" dirty="0"/>
              <a:t> un XXXX </a:t>
            </a:r>
            <a:r>
              <a:rPr lang="en-US" sz="1600" dirty="0" err="1"/>
              <a:t>en</a:t>
            </a:r>
            <a:r>
              <a:rPr lang="en-US" sz="1600" dirty="0"/>
              <a:t> vex de un </a:t>
            </a:r>
            <a:r>
              <a:rPr lang="en-US" sz="1600" dirty="0" err="1"/>
              <a:t>piñón</a:t>
            </a:r>
            <a:r>
              <a:rPr lang="en-US" sz="1600" dirty="0"/>
              <a:t> y </a:t>
            </a:r>
            <a:r>
              <a:rPr lang="en-US" sz="1600" dirty="0" err="1"/>
              <a:t>cremallera</a:t>
            </a:r>
            <a:r>
              <a:rPr lang="en-US" sz="1600" dirty="0"/>
              <a:t> para </a:t>
            </a:r>
            <a:r>
              <a:rPr lang="en-US" sz="1600" dirty="0" err="1"/>
              <a:t>tener</a:t>
            </a:r>
            <a:r>
              <a:rPr lang="en-US" sz="1600" dirty="0"/>
              <a:t> </a:t>
            </a:r>
            <a:r>
              <a:rPr lang="en-US" sz="1600" dirty="0" err="1"/>
              <a:t>más</a:t>
            </a:r>
            <a:r>
              <a:rPr lang="en-US" sz="1600" dirty="0"/>
              <a:t> torque y </a:t>
            </a:r>
            <a:r>
              <a:rPr lang="en-US" sz="1600" dirty="0" err="1"/>
              <a:t>poder</a:t>
            </a:r>
            <a:r>
              <a:rPr lang="en-US" sz="1600" dirty="0"/>
              <a:t> </a:t>
            </a:r>
            <a:r>
              <a:rPr lang="en-US" sz="1600" dirty="0" err="1"/>
              <a:t>levantas</a:t>
            </a:r>
            <a:r>
              <a:rPr lang="en-US" sz="1600" dirty="0"/>
              <a:t> </a:t>
            </a:r>
            <a:r>
              <a:rPr lang="en-US" sz="1600" dirty="0" err="1"/>
              <a:t>más</a:t>
            </a:r>
            <a:r>
              <a:rPr lang="en-US" sz="1600" dirty="0"/>
              <a:t> peso. </a:t>
            </a:r>
          </a:p>
          <a:p>
            <a:pPr marL="114300" indent="0">
              <a:spcBef>
                <a:spcPts val="0"/>
              </a:spcBef>
              <a:buNone/>
            </a:pPr>
            <a:endParaRPr lang="en-US" sz="1600" dirty="0"/>
          </a:p>
          <a:p>
            <a:pPr marL="114300" indent="0">
              <a:spcBef>
                <a:spcPts val="0"/>
              </a:spcBef>
              <a:buNone/>
            </a:pPr>
            <a:r>
              <a:rPr lang="en-US" sz="1600" dirty="0"/>
              <a:t>El </a:t>
            </a:r>
            <a:r>
              <a:rPr lang="en-US" sz="1600" dirty="0" err="1"/>
              <a:t>actuador</a:t>
            </a:r>
            <a:r>
              <a:rPr lang="en-US" sz="1600" dirty="0"/>
              <a:t> lineal de </a:t>
            </a:r>
            <a:r>
              <a:rPr lang="en-US" sz="1600" dirty="0" err="1"/>
              <a:t>ServoCity</a:t>
            </a:r>
            <a:r>
              <a:rPr lang="en-US" sz="1600" dirty="0"/>
              <a:t> se </a:t>
            </a:r>
            <a:r>
              <a:rPr lang="en-US" sz="1600" dirty="0" err="1"/>
              <a:t>puede</a:t>
            </a:r>
            <a:r>
              <a:rPr lang="en-US" sz="1600" dirty="0"/>
              <a:t> </a:t>
            </a:r>
            <a:r>
              <a:rPr lang="en-US" sz="1600" dirty="0" err="1"/>
              <a:t>comprar</a:t>
            </a:r>
            <a:r>
              <a:rPr lang="en-US" sz="1600" dirty="0"/>
              <a:t> </a:t>
            </a:r>
            <a:r>
              <a:rPr lang="en-US" sz="1600" dirty="0" err="1"/>
              <a:t>aquí</a:t>
            </a:r>
            <a:r>
              <a:rPr lang="en-US" sz="1600" dirty="0"/>
              <a:t>: </a:t>
            </a:r>
            <a:r>
              <a:rPr lang="en-US" sz="1600" dirty="0">
                <a:hlinkClick r:id="rId3"/>
              </a:rPr>
              <a:t>https://www.servocity.com/linear-actuator-kit-7-4-stroke-6-0-sec</a:t>
            </a:r>
            <a:endParaRPr lang="en-US" dirty="0"/>
          </a:p>
        </p:txBody>
      </p:sp>
      <p:pic>
        <p:nvPicPr>
          <p:cNvPr id="8" name="Google Shape;153;g729e55cc7b_0_37">
            <a:extLst>
              <a:ext uri="{FF2B5EF4-FFF2-40B4-BE49-F238E27FC236}">
                <a16:creationId xmlns:a16="http://schemas.microsoft.com/office/drawing/2014/main" id="{8CD5C2DA-D9F3-4DB5-91EB-7E61F56E791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7209"/>
          <a:stretch/>
        </p:blipFill>
        <p:spPr>
          <a:xfrm>
            <a:off x="5545401" y="281708"/>
            <a:ext cx="3242999" cy="10968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6" name="Picture 2" descr="DSC07883">
            <a:extLst>
              <a:ext uri="{FF2B5EF4-FFF2-40B4-BE49-F238E27FC236}">
                <a16:creationId xmlns:a16="http://schemas.microsoft.com/office/drawing/2014/main" id="{DCE6140D-0AED-48BA-9B01-D9FE1DF38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33" y="2649908"/>
            <a:ext cx="4720104" cy="364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907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29e55cc7b_0_43"/>
          <p:cNvSpPr txBox="1">
            <a:spLocks noGrp="1"/>
          </p:cNvSpPr>
          <p:nvPr>
            <p:ph type="title"/>
          </p:nvPr>
        </p:nvSpPr>
        <p:spPr>
          <a:xfrm>
            <a:off x="259080" y="365125"/>
            <a:ext cx="8664000" cy="739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Elevador</a:t>
            </a:r>
            <a:r>
              <a:rPr lang="en-US" dirty="0"/>
              <a:t> de </a:t>
            </a:r>
            <a:r>
              <a:rPr lang="en-US" dirty="0" err="1"/>
              <a:t>tijera</a:t>
            </a:r>
            <a:endParaRPr dirty="0"/>
          </a:p>
        </p:txBody>
      </p:sp>
      <p:pic>
        <p:nvPicPr>
          <p:cNvPr id="162" name="Google Shape;162;g729e55cc7b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6965" y="88900"/>
            <a:ext cx="2077955" cy="14877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83024-6895-474A-8C40-9F94E53AB5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Estos</a:t>
            </a:r>
            <a:r>
              <a:rPr lang="en-US" dirty="0"/>
              <a:t> </a:t>
            </a:r>
            <a:r>
              <a:rPr lang="en-US" dirty="0" err="1"/>
              <a:t>mecanismo</a:t>
            </a:r>
            <a:r>
              <a:rPr lang="en-US" dirty="0"/>
              <a:t> son </a:t>
            </a:r>
            <a:r>
              <a:rPr lang="en-US" dirty="0" err="1"/>
              <a:t>operados</a:t>
            </a:r>
            <a:r>
              <a:rPr lang="en-US" dirty="0"/>
              <a:t> por un </a:t>
            </a:r>
            <a:r>
              <a:rPr lang="en-US" dirty="0" err="1"/>
              <a:t>piñón</a:t>
            </a:r>
            <a:r>
              <a:rPr lang="en-US" dirty="0"/>
              <a:t> y </a:t>
            </a:r>
            <a:r>
              <a:rPr lang="en-US" dirty="0" err="1"/>
              <a:t>cremallera</a:t>
            </a:r>
            <a:r>
              <a:rPr lang="en-US" dirty="0"/>
              <a:t> o por un </a:t>
            </a:r>
            <a:r>
              <a:rPr lang="en-US" dirty="0" err="1"/>
              <a:t>husillo</a:t>
            </a:r>
            <a:r>
              <a:rPr lang="en-US" dirty="0"/>
              <a:t>, que </a:t>
            </a:r>
            <a:r>
              <a:rPr lang="en-US" dirty="0" err="1"/>
              <a:t>contrae</a:t>
            </a:r>
            <a:r>
              <a:rPr lang="en-US" dirty="0"/>
              <a:t> los </a:t>
            </a:r>
            <a:r>
              <a:rPr lang="en-US" dirty="0" err="1"/>
              <a:t>perfiles</a:t>
            </a:r>
            <a:r>
              <a:rPr lang="en-US" dirty="0"/>
              <a:t>, lo que causa un </a:t>
            </a:r>
            <a:r>
              <a:rPr lang="en-US" dirty="0" err="1"/>
              <a:t>movimiento</a:t>
            </a:r>
            <a:r>
              <a:rPr lang="en-US" dirty="0"/>
              <a:t> lineal vertical. </a:t>
            </a:r>
          </a:p>
          <a:p>
            <a:r>
              <a:rPr lang="en-US" dirty="0"/>
              <a:t>Un </a:t>
            </a:r>
            <a:r>
              <a:rPr lang="en-US" dirty="0" err="1"/>
              <a:t>perfil</a:t>
            </a:r>
            <a:r>
              <a:rPr lang="en-US" dirty="0"/>
              <a:t> es </a:t>
            </a:r>
            <a:r>
              <a:rPr lang="en-US" dirty="0" err="1"/>
              <a:t>estacionario</a:t>
            </a:r>
            <a:r>
              <a:rPr lang="en-US" dirty="0"/>
              <a:t>, </a:t>
            </a:r>
            <a:r>
              <a:rPr lang="en-US" dirty="0" err="1"/>
              <a:t>mientras</a:t>
            </a:r>
            <a:r>
              <a:rPr lang="en-US" dirty="0"/>
              <a:t> que el </a:t>
            </a:r>
            <a:r>
              <a:rPr lang="en-US" dirty="0" err="1"/>
              <a:t>otro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agarrado</a:t>
            </a:r>
            <a:r>
              <a:rPr lang="en-US" dirty="0"/>
              <a:t> a un </a:t>
            </a:r>
            <a:r>
              <a:rPr lang="en-US" dirty="0" err="1"/>
              <a:t>husillo</a:t>
            </a:r>
            <a:r>
              <a:rPr lang="en-US" dirty="0"/>
              <a:t> o </a:t>
            </a:r>
            <a:r>
              <a:rPr lang="en-US" dirty="0" err="1"/>
              <a:t>piñóñ</a:t>
            </a:r>
            <a:r>
              <a:rPr lang="en-US" dirty="0"/>
              <a:t> y </a:t>
            </a:r>
            <a:r>
              <a:rPr lang="en-US" dirty="0" err="1"/>
              <a:t>cremallera</a:t>
            </a:r>
            <a:r>
              <a:rPr lang="en-US" dirty="0"/>
              <a:t>.</a:t>
            </a:r>
          </a:p>
          <a:p>
            <a:r>
              <a:rPr lang="en-US" dirty="0" err="1"/>
              <a:t>Ventajas</a:t>
            </a:r>
            <a:endParaRPr lang="en-US" dirty="0"/>
          </a:p>
          <a:p>
            <a:pPr lvl="1"/>
            <a:r>
              <a:rPr lang="en-US" dirty="0"/>
              <a:t>Tienen </a:t>
            </a:r>
            <a:r>
              <a:rPr lang="en-US" dirty="0" err="1"/>
              <a:t>mucho</a:t>
            </a:r>
            <a:r>
              <a:rPr lang="en-US" dirty="0"/>
              <a:t> torque</a:t>
            </a:r>
          </a:p>
          <a:p>
            <a:pPr lvl="1"/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subir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 </a:t>
            </a:r>
            <a:r>
              <a:rPr lang="en-US" dirty="0" err="1"/>
              <a:t>distancias</a:t>
            </a:r>
            <a:endParaRPr lang="en-US" dirty="0"/>
          </a:p>
          <a:p>
            <a:pPr lvl="1"/>
            <a:r>
              <a:rPr lang="en-US" dirty="0" err="1"/>
              <a:t>Puedes</a:t>
            </a:r>
            <a:r>
              <a:rPr lang="en-US" dirty="0"/>
              <a:t> </a:t>
            </a:r>
            <a:r>
              <a:rPr lang="en-US" dirty="0" err="1"/>
              <a:t>construirlos</a:t>
            </a:r>
            <a:r>
              <a:rPr lang="en-US" dirty="0"/>
              <a:t> para que se </a:t>
            </a:r>
            <a:r>
              <a:rPr lang="en-US" dirty="0" err="1"/>
              <a:t>muevan</a:t>
            </a:r>
            <a:r>
              <a:rPr lang="en-US" dirty="0"/>
              <a:t> </a:t>
            </a:r>
            <a:r>
              <a:rPr lang="en-US" dirty="0" err="1"/>
              <a:t>rápido</a:t>
            </a:r>
            <a:endParaRPr lang="en-US" dirty="0"/>
          </a:p>
          <a:p>
            <a:r>
              <a:rPr lang="en-US" dirty="0" err="1"/>
              <a:t>Desventajas</a:t>
            </a:r>
            <a:endParaRPr lang="en-US" dirty="0"/>
          </a:p>
          <a:p>
            <a:pPr lvl="1"/>
            <a:r>
              <a:rPr lang="en-US" dirty="0" err="1"/>
              <a:t>Mucho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difícil</a:t>
            </a:r>
            <a:r>
              <a:rPr lang="en-US" dirty="0"/>
              <a:t> de </a:t>
            </a:r>
            <a:r>
              <a:rPr lang="en-US" dirty="0" err="1"/>
              <a:t>construir</a:t>
            </a:r>
            <a:r>
              <a:rPr lang="en-US" dirty="0"/>
              <a:t> que </a:t>
            </a:r>
            <a:r>
              <a:rPr lang="en-US" dirty="0" err="1"/>
              <a:t>otros</a:t>
            </a:r>
            <a:r>
              <a:rPr lang="en-US" dirty="0"/>
              <a:t> </a:t>
            </a:r>
            <a:r>
              <a:rPr lang="en-US" dirty="0" err="1"/>
              <a:t>mecanismos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No hay </a:t>
            </a:r>
            <a:r>
              <a:rPr lang="en-US" dirty="0" err="1"/>
              <a:t>muchos</a:t>
            </a:r>
            <a:r>
              <a:rPr lang="en-US" dirty="0"/>
              <a:t> kits </a:t>
            </a:r>
            <a:r>
              <a:rPr lang="en-US" dirty="0" err="1"/>
              <a:t>disponibles</a:t>
            </a:r>
            <a:r>
              <a:rPr lang="en-US" dirty="0"/>
              <a:t>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29e55cc7b_0_31"/>
          <p:cNvSpPr txBox="1">
            <a:spLocks noGrp="1"/>
          </p:cNvSpPr>
          <p:nvPr>
            <p:ph type="title"/>
          </p:nvPr>
        </p:nvSpPr>
        <p:spPr>
          <a:xfrm>
            <a:off x="259080" y="365125"/>
            <a:ext cx="8664000" cy="739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Elevador de tijera</a:t>
            </a:r>
            <a:endParaRPr dirty="0"/>
          </a:p>
        </p:txBody>
      </p:sp>
      <p:sp>
        <p:nvSpPr>
          <p:cNvPr id="143" name="Google Shape;143;g729e55cc7b_0_31"/>
          <p:cNvSpPr txBox="1">
            <a:spLocks noGrp="1"/>
          </p:cNvSpPr>
          <p:nvPr>
            <p:ph type="body" idx="1"/>
          </p:nvPr>
        </p:nvSpPr>
        <p:spPr>
          <a:xfrm>
            <a:off x="259080" y="1423211"/>
            <a:ext cx="7564120" cy="502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 err="1"/>
              <a:t>Situaciones</a:t>
            </a:r>
            <a:r>
              <a:rPr lang="en-US" dirty="0"/>
              <a:t> </a:t>
            </a:r>
            <a:r>
              <a:rPr lang="en-US" dirty="0" err="1"/>
              <a:t>Idealas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/>
              <a:t>Este </a:t>
            </a:r>
            <a:r>
              <a:rPr lang="en-US" dirty="0" err="1"/>
              <a:t>mecanismo</a:t>
            </a:r>
            <a:r>
              <a:rPr lang="en-US" dirty="0"/>
              <a:t> se </a:t>
            </a:r>
            <a:r>
              <a:rPr lang="en-US" dirty="0" err="1"/>
              <a:t>debería</a:t>
            </a:r>
            <a:r>
              <a:rPr lang="en-US" dirty="0"/>
              <a:t> de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situaciones</a:t>
            </a:r>
            <a:r>
              <a:rPr lang="en-US" dirty="0"/>
              <a:t> </a:t>
            </a:r>
            <a:r>
              <a:rPr lang="en-US" dirty="0" err="1"/>
              <a:t>donde</a:t>
            </a:r>
            <a:r>
              <a:rPr lang="en-US" dirty="0"/>
              <a:t> </a:t>
            </a:r>
            <a:r>
              <a:rPr lang="en-US" dirty="0" err="1"/>
              <a:t>tienes</a:t>
            </a:r>
            <a:r>
              <a:rPr lang="en-US" dirty="0"/>
              <a:t> que mover </a:t>
            </a:r>
            <a:r>
              <a:rPr lang="en-US" dirty="0" err="1"/>
              <a:t>grandes</a:t>
            </a:r>
            <a:r>
              <a:rPr lang="en-US" dirty="0"/>
              <a:t> </a:t>
            </a:r>
            <a:r>
              <a:rPr lang="en-US" dirty="0" err="1"/>
              <a:t>distancias</a:t>
            </a:r>
            <a:r>
              <a:rPr lang="en-US" dirty="0"/>
              <a:t> y que el </a:t>
            </a:r>
            <a:r>
              <a:rPr lang="en-US" dirty="0" err="1"/>
              <a:t>espacio</a:t>
            </a:r>
            <a:r>
              <a:rPr lang="en-US" dirty="0"/>
              <a:t> no sea un </a:t>
            </a:r>
            <a:r>
              <a:rPr lang="en-US" dirty="0" err="1"/>
              <a:t>problema</a:t>
            </a:r>
            <a:r>
              <a:rPr lang="en-US" dirty="0"/>
              <a:t>.</a:t>
            </a:r>
          </a:p>
          <a:p>
            <a:pPr lvl="1">
              <a:spcBef>
                <a:spcPts val="0"/>
              </a:spcBef>
            </a:pPr>
            <a:endParaRPr lang="en-US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143;g729e55cc7b_0_31">
            <a:extLst>
              <a:ext uri="{FF2B5EF4-FFF2-40B4-BE49-F238E27FC236}">
                <a16:creationId xmlns:a16="http://schemas.microsoft.com/office/drawing/2014/main" id="{7C912E40-A855-4B84-8DB9-522A705BC308}"/>
              </a:ext>
            </a:extLst>
          </p:cNvPr>
          <p:cNvSpPr txBox="1">
            <a:spLocks/>
          </p:cNvSpPr>
          <p:nvPr/>
        </p:nvSpPr>
        <p:spPr>
          <a:xfrm>
            <a:off x="5310290" y="2676930"/>
            <a:ext cx="3233420" cy="252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114300" indent="0">
              <a:spcBef>
                <a:spcPts val="0"/>
              </a:spcBef>
              <a:buNone/>
            </a:pPr>
            <a:r>
              <a:rPr lang="en-US" sz="1600" dirty="0" err="1"/>
              <a:t>Aquí</a:t>
            </a:r>
            <a:r>
              <a:rPr lang="en-US" sz="1600" dirty="0"/>
              <a:t> hay un </a:t>
            </a:r>
            <a:r>
              <a:rPr lang="en-US" sz="1600" dirty="0" err="1"/>
              <a:t>ejemplo</a:t>
            </a:r>
            <a:r>
              <a:rPr lang="en-US" sz="1600" dirty="0"/>
              <a:t> de un robot que lo </a:t>
            </a:r>
            <a:r>
              <a:rPr lang="en-US" sz="1600" dirty="0" err="1"/>
              <a:t>usa</a:t>
            </a:r>
            <a:r>
              <a:rPr lang="en-US" sz="1600" dirty="0"/>
              <a:t>.</a:t>
            </a:r>
          </a:p>
          <a:p>
            <a:pPr marL="114300" indent="0">
              <a:spcBef>
                <a:spcPts val="0"/>
              </a:spcBef>
              <a:buNone/>
            </a:pPr>
            <a:r>
              <a:rPr lang="en-US" sz="1600" dirty="0"/>
              <a:t>Este robot </a:t>
            </a:r>
            <a:r>
              <a:rPr lang="en-US" sz="1600" dirty="0" err="1"/>
              <a:t>usaba</a:t>
            </a:r>
            <a:r>
              <a:rPr lang="en-US" sz="1600" dirty="0"/>
              <a:t> el </a:t>
            </a:r>
            <a:r>
              <a:rPr lang="en-US" sz="1600" dirty="0" err="1"/>
              <a:t>mecanismo</a:t>
            </a:r>
            <a:r>
              <a:rPr lang="en-US" sz="1600" dirty="0"/>
              <a:t> para </a:t>
            </a:r>
            <a:r>
              <a:rPr lang="en-US" sz="1600" dirty="0" err="1"/>
              <a:t>apilar</a:t>
            </a:r>
            <a:r>
              <a:rPr lang="en-US" sz="1600" dirty="0"/>
              <a:t> </a:t>
            </a:r>
            <a:r>
              <a:rPr lang="en-US" sz="1600" dirty="0" err="1"/>
              <a:t>cuubos</a:t>
            </a:r>
            <a:r>
              <a:rPr lang="en-US" sz="1600" dirty="0"/>
              <a:t> de 8 </a:t>
            </a:r>
            <a:r>
              <a:rPr lang="en-US" sz="1600" dirty="0" err="1"/>
              <a:t>pulgadas</a:t>
            </a:r>
            <a:r>
              <a:rPr lang="en-US" sz="1600" dirty="0"/>
              <a:t> de alto </a:t>
            </a:r>
            <a:r>
              <a:rPr lang="en-US" sz="1600" dirty="0" err="1"/>
              <a:t>en</a:t>
            </a:r>
            <a:r>
              <a:rPr lang="en-US" sz="1600" dirty="0"/>
              <a:t> una </a:t>
            </a:r>
            <a:r>
              <a:rPr lang="en-US" sz="1600" dirty="0" err="1"/>
              <a:t>torre</a:t>
            </a:r>
            <a:r>
              <a:rPr lang="en-US" sz="1600" dirty="0"/>
              <a:t> de por lo </a:t>
            </a:r>
            <a:r>
              <a:rPr lang="en-US" sz="1600" dirty="0" err="1"/>
              <a:t>menos</a:t>
            </a:r>
            <a:r>
              <a:rPr lang="en-US" sz="1600" dirty="0"/>
              <a:t> 5. </a:t>
            </a:r>
          </a:p>
          <a:p>
            <a:pPr marL="114300" indent="0">
              <a:spcBef>
                <a:spcPts val="0"/>
              </a:spcBef>
              <a:buNone/>
            </a:pPr>
            <a:r>
              <a:rPr lang="en-US" sz="1600" dirty="0"/>
              <a:t>El </a:t>
            </a:r>
            <a:r>
              <a:rPr lang="en-US" sz="1600" dirty="0" err="1"/>
              <a:t>mecanismo</a:t>
            </a:r>
            <a:r>
              <a:rPr lang="en-US" sz="1600" dirty="0"/>
              <a:t> era </a:t>
            </a:r>
            <a:r>
              <a:rPr lang="en-US" sz="1600" dirty="0" err="1"/>
              <a:t>muy</a:t>
            </a:r>
            <a:r>
              <a:rPr lang="en-US" sz="1600" dirty="0"/>
              <a:t> </a:t>
            </a:r>
            <a:r>
              <a:rPr lang="en-US" sz="1600" dirty="0" err="1"/>
              <a:t>eficiente</a:t>
            </a:r>
            <a:r>
              <a:rPr lang="en-US" sz="1600" dirty="0"/>
              <a:t> </a:t>
            </a:r>
            <a:r>
              <a:rPr lang="en-US" sz="1600" dirty="0" err="1"/>
              <a:t>ya</a:t>
            </a:r>
            <a:r>
              <a:rPr lang="en-US" sz="1600" dirty="0"/>
              <a:t> que podia </a:t>
            </a:r>
            <a:r>
              <a:rPr lang="en-US" sz="1600" dirty="0" err="1"/>
              <a:t>ir</a:t>
            </a:r>
            <a:r>
              <a:rPr lang="en-US" sz="1600" dirty="0"/>
              <a:t> </a:t>
            </a:r>
            <a:r>
              <a:rPr lang="en-US" sz="1600" dirty="0" err="1"/>
              <a:t>muy</a:t>
            </a:r>
            <a:r>
              <a:rPr lang="en-US" sz="1600" dirty="0"/>
              <a:t> alto a gran </a:t>
            </a:r>
            <a:r>
              <a:rPr lang="en-US" sz="1600" dirty="0" err="1"/>
              <a:t>velocidad</a:t>
            </a:r>
            <a:r>
              <a:rPr lang="en-US" sz="1600" dirty="0"/>
              <a:t>. </a:t>
            </a:r>
          </a:p>
          <a:p>
            <a:pPr marL="114300" indent="0">
              <a:spcBef>
                <a:spcPts val="0"/>
              </a:spcBef>
              <a:buNone/>
            </a:pPr>
            <a:r>
              <a:rPr lang="en-US" sz="1600" dirty="0"/>
              <a:t>(</a:t>
            </a:r>
            <a:r>
              <a:rPr lang="en-US" sz="1600" dirty="0" err="1"/>
              <a:t>Reto</a:t>
            </a:r>
            <a:r>
              <a:rPr lang="en-US" sz="1600" dirty="0"/>
              <a:t> </a:t>
            </a:r>
            <a:r>
              <a:rPr lang="en-US" sz="1600" dirty="0" err="1"/>
              <a:t>SkyStone</a:t>
            </a:r>
            <a:r>
              <a:rPr lang="en-US" sz="1600" dirty="0"/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5678B6-76BD-4B4B-A1C6-ABA0BFD2F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630" y="2883671"/>
            <a:ext cx="3384420" cy="3267891"/>
          </a:xfrm>
          <a:prstGeom prst="rect">
            <a:avLst/>
          </a:prstGeom>
        </p:spPr>
      </p:pic>
      <p:pic>
        <p:nvPicPr>
          <p:cNvPr id="9" name="Google Shape;162;g729e55cc7b_0_43">
            <a:extLst>
              <a:ext uri="{FF2B5EF4-FFF2-40B4-BE49-F238E27FC236}">
                <a16:creationId xmlns:a16="http://schemas.microsoft.com/office/drawing/2014/main" id="{93CDCC99-2702-4DBE-B17E-6C90BDF84C4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6895" y="69952"/>
            <a:ext cx="2452605" cy="17559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90771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29e55cc7b_0_49"/>
          <p:cNvSpPr txBox="1">
            <a:spLocks noGrp="1"/>
          </p:cNvSpPr>
          <p:nvPr>
            <p:ph type="title"/>
          </p:nvPr>
        </p:nvSpPr>
        <p:spPr>
          <a:xfrm>
            <a:off x="259080" y="365125"/>
            <a:ext cx="8664000" cy="739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Deslizadores</a:t>
            </a:r>
            <a:r>
              <a:rPr lang="en-US" dirty="0"/>
              <a:t> </a:t>
            </a:r>
            <a:r>
              <a:rPr lang="en-US" dirty="0" err="1"/>
              <a:t>lineales</a:t>
            </a:r>
            <a:endParaRPr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B595A0B-B6F0-4FE2-8115-F18662673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46300" y="1249680"/>
            <a:ext cx="4425950" cy="5029199"/>
          </a:xfrm>
        </p:spPr>
        <p:txBody>
          <a:bodyPr>
            <a:normAutofit lnSpcReduction="10000"/>
          </a:bodyPr>
          <a:lstStyle/>
          <a:p>
            <a:r>
              <a:rPr lang="en-US" sz="1400" dirty="0" err="1"/>
              <a:t>Sirven</a:t>
            </a:r>
            <a:r>
              <a:rPr lang="en-US" sz="1400" dirty="0"/>
              <a:t> </a:t>
            </a:r>
            <a:r>
              <a:rPr lang="en-US" sz="1400" dirty="0" err="1"/>
              <a:t>usando</a:t>
            </a:r>
            <a:r>
              <a:rPr lang="en-US" sz="1400" dirty="0"/>
              <a:t> un Sistema de </a:t>
            </a:r>
            <a:r>
              <a:rPr lang="en-US" sz="1400" dirty="0" err="1"/>
              <a:t>cuerdas</a:t>
            </a:r>
            <a:r>
              <a:rPr lang="en-US" sz="1400" dirty="0"/>
              <a:t> que </a:t>
            </a:r>
            <a:r>
              <a:rPr lang="en-US" sz="1400" dirty="0" err="1"/>
              <a:t>est</a:t>
            </a:r>
            <a:r>
              <a:rPr lang="es-MX" sz="1400" dirty="0" err="1"/>
              <a:t>án</a:t>
            </a:r>
            <a:r>
              <a:rPr lang="es-MX" sz="1400" dirty="0"/>
              <a:t> en patrón cruzado</a:t>
            </a:r>
            <a:r>
              <a:rPr lang="en-US" sz="1400" dirty="0"/>
              <a:t>. </a:t>
            </a:r>
            <a:r>
              <a:rPr lang="en-US" sz="1400" dirty="0" err="1"/>
              <a:t>Cuando</a:t>
            </a:r>
            <a:r>
              <a:rPr lang="en-US" sz="1400" dirty="0"/>
              <a:t> la </a:t>
            </a:r>
            <a:r>
              <a:rPr lang="en-US" sz="1400" dirty="0" err="1"/>
              <a:t>cuerda</a:t>
            </a:r>
            <a:r>
              <a:rPr lang="en-US" sz="1400" dirty="0"/>
              <a:t> se </a:t>
            </a:r>
            <a:r>
              <a:rPr lang="en-US" sz="1400" dirty="0" err="1"/>
              <a:t>jala</a:t>
            </a:r>
            <a:r>
              <a:rPr lang="en-US" sz="1400" dirty="0"/>
              <a:t>, los </a:t>
            </a:r>
            <a:r>
              <a:rPr lang="en-US" sz="1400" dirty="0" err="1"/>
              <a:t>rieles</a:t>
            </a:r>
            <a:r>
              <a:rPr lang="en-US" sz="1400" dirty="0"/>
              <a:t> </a:t>
            </a:r>
            <a:r>
              <a:rPr lang="en-US" sz="1400" dirty="0" err="1"/>
              <a:t>compensan</a:t>
            </a:r>
            <a:r>
              <a:rPr lang="en-US" sz="1400" dirty="0"/>
              <a:t> la </a:t>
            </a:r>
            <a:r>
              <a:rPr lang="en-US" sz="1400" dirty="0" err="1"/>
              <a:t>falta</a:t>
            </a:r>
            <a:r>
              <a:rPr lang="en-US" sz="1400" dirty="0"/>
              <a:t> de </a:t>
            </a:r>
            <a:r>
              <a:rPr lang="en-US" sz="1400" dirty="0" err="1"/>
              <a:t>cuerda</a:t>
            </a:r>
            <a:r>
              <a:rPr lang="en-US" sz="1400" dirty="0"/>
              <a:t> </a:t>
            </a:r>
            <a:r>
              <a:rPr lang="en-US" sz="1400" dirty="0" err="1"/>
              <a:t>subiendo</a:t>
            </a:r>
            <a:r>
              <a:rPr lang="en-US" sz="1400" dirty="0"/>
              <a:t>.</a:t>
            </a:r>
          </a:p>
          <a:p>
            <a:r>
              <a:rPr lang="en-US" sz="1400" dirty="0" err="1"/>
              <a:t>Ventajas</a:t>
            </a:r>
            <a:endParaRPr lang="en-US" sz="1400" dirty="0"/>
          </a:p>
          <a:p>
            <a:pPr lvl="1"/>
            <a:r>
              <a:rPr lang="en-US" sz="1200" dirty="0"/>
              <a:t>Hay </a:t>
            </a:r>
            <a:r>
              <a:rPr lang="en-US" sz="1200" dirty="0" err="1"/>
              <a:t>muchos</a:t>
            </a:r>
            <a:r>
              <a:rPr lang="en-US" sz="1200" dirty="0"/>
              <a:t> kits </a:t>
            </a:r>
            <a:r>
              <a:rPr lang="en-US" sz="1200" dirty="0" err="1"/>
              <a:t>disponibles</a:t>
            </a:r>
            <a:endParaRPr lang="en-US" sz="1200" dirty="0"/>
          </a:p>
          <a:p>
            <a:pPr lvl="1"/>
            <a:r>
              <a:rPr lang="en-US" sz="1200" dirty="0"/>
              <a:t>Son </a:t>
            </a:r>
            <a:r>
              <a:rPr lang="en-US" sz="1200" dirty="0" err="1"/>
              <a:t>rápidos</a:t>
            </a:r>
            <a:r>
              <a:rPr lang="en-US" sz="1200" dirty="0"/>
              <a:t> y </a:t>
            </a:r>
            <a:r>
              <a:rPr lang="en-US" sz="1200" dirty="0" err="1"/>
              <a:t>consistentes</a:t>
            </a:r>
            <a:endParaRPr lang="en-US" sz="1200" dirty="0"/>
          </a:p>
          <a:p>
            <a:pPr lvl="1"/>
            <a:r>
              <a:rPr lang="en-US" sz="1200" dirty="0"/>
              <a:t>Son </a:t>
            </a:r>
            <a:r>
              <a:rPr lang="en-US" sz="1200" dirty="0" err="1"/>
              <a:t>compactos</a:t>
            </a:r>
            <a:r>
              <a:rPr lang="en-US" sz="1200" dirty="0"/>
              <a:t> y </a:t>
            </a:r>
            <a:r>
              <a:rPr lang="en-US" sz="1200" dirty="0" err="1"/>
              <a:t>puedes</a:t>
            </a:r>
            <a:r>
              <a:rPr lang="en-US" sz="1200" dirty="0"/>
              <a:t> </a:t>
            </a:r>
            <a:r>
              <a:rPr lang="en-US" sz="1200" dirty="0" err="1"/>
              <a:t>agregar</a:t>
            </a:r>
            <a:r>
              <a:rPr lang="en-US" sz="1200" dirty="0"/>
              <a:t> </a:t>
            </a:r>
            <a:r>
              <a:rPr lang="en-US" sz="1200" dirty="0" err="1"/>
              <a:t>todos</a:t>
            </a:r>
            <a:r>
              <a:rPr lang="en-US" sz="1200" dirty="0"/>
              <a:t> los </a:t>
            </a:r>
            <a:r>
              <a:rPr lang="en-US" sz="1200" dirty="0" err="1"/>
              <a:t>rieles</a:t>
            </a:r>
            <a:r>
              <a:rPr lang="en-US" sz="1200" dirty="0"/>
              <a:t> que </a:t>
            </a:r>
            <a:r>
              <a:rPr lang="en-US" sz="1200" dirty="0" err="1"/>
              <a:t>necesites</a:t>
            </a:r>
            <a:r>
              <a:rPr lang="en-US" sz="1200" dirty="0"/>
              <a:t> para </a:t>
            </a:r>
            <a:r>
              <a:rPr lang="en-US" sz="1200" dirty="0" err="1"/>
              <a:t>llegar</a:t>
            </a:r>
            <a:r>
              <a:rPr lang="en-US" sz="1200" dirty="0"/>
              <a:t> a la </a:t>
            </a:r>
            <a:r>
              <a:rPr lang="en-US" sz="1200" dirty="0" err="1"/>
              <a:t>altura</a:t>
            </a:r>
            <a:r>
              <a:rPr lang="en-US" sz="1200" dirty="0"/>
              <a:t> </a:t>
            </a:r>
            <a:r>
              <a:rPr lang="en-US" sz="1200" dirty="0" err="1"/>
              <a:t>necesaria</a:t>
            </a:r>
            <a:r>
              <a:rPr lang="en-US" sz="1200" dirty="0"/>
              <a:t>.</a:t>
            </a:r>
          </a:p>
          <a:p>
            <a:r>
              <a:rPr lang="en-US" sz="1400" dirty="0" err="1"/>
              <a:t>Desventajas</a:t>
            </a:r>
            <a:endParaRPr lang="en-US" sz="1400" dirty="0"/>
          </a:p>
          <a:p>
            <a:pPr lvl="1"/>
            <a:r>
              <a:rPr lang="en-US" sz="1200" dirty="0"/>
              <a:t>Solo </a:t>
            </a:r>
            <a:r>
              <a:rPr lang="en-US" sz="1200" dirty="0" err="1"/>
              <a:t>tienen</a:t>
            </a:r>
            <a:r>
              <a:rPr lang="en-US" sz="1200" dirty="0"/>
              <a:t> </a:t>
            </a:r>
            <a:r>
              <a:rPr lang="en-US" sz="1200" dirty="0" err="1"/>
              <a:t>energía</a:t>
            </a:r>
            <a:r>
              <a:rPr lang="en-US" sz="1200" dirty="0"/>
              <a:t> para </a:t>
            </a:r>
            <a:r>
              <a:rPr lang="en-US" sz="1200" dirty="0" err="1"/>
              <a:t>ir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b="1" dirty="0"/>
              <a:t>una </a:t>
            </a:r>
            <a:r>
              <a:rPr lang="en-US" sz="1200" b="1" dirty="0" err="1"/>
              <a:t>direccion</a:t>
            </a:r>
            <a:r>
              <a:rPr lang="en-US" sz="1200" b="1" dirty="0"/>
              <a:t>. </a:t>
            </a:r>
            <a:r>
              <a:rPr lang="en-US" sz="1200" dirty="0"/>
              <a:t>Solo </a:t>
            </a:r>
            <a:r>
              <a:rPr lang="en-US" sz="1200" dirty="0" err="1"/>
              <a:t>pueden</a:t>
            </a:r>
            <a:r>
              <a:rPr lang="en-US" sz="1200" dirty="0"/>
              <a:t> </a:t>
            </a:r>
            <a:r>
              <a:rPr lang="en-US" sz="1200" dirty="0" err="1"/>
              <a:t>subir</a:t>
            </a:r>
            <a:r>
              <a:rPr lang="en-US" sz="1200" dirty="0"/>
              <a:t> y </a:t>
            </a:r>
            <a:r>
              <a:rPr lang="en-US" sz="1200" dirty="0" err="1"/>
              <a:t>requieres</a:t>
            </a:r>
            <a:r>
              <a:rPr lang="en-US" sz="1200" dirty="0"/>
              <a:t> de </a:t>
            </a:r>
            <a:r>
              <a:rPr lang="en-US" sz="1200" dirty="0" err="1"/>
              <a:t>tubo</a:t>
            </a:r>
            <a:r>
              <a:rPr lang="en-US" sz="1200" dirty="0"/>
              <a:t> </a:t>
            </a:r>
            <a:r>
              <a:rPr lang="en-US" sz="1200" dirty="0" err="1"/>
              <a:t>quirúrgico</a:t>
            </a:r>
            <a:r>
              <a:rPr lang="en-US" sz="1200" dirty="0"/>
              <a:t> y </a:t>
            </a:r>
            <a:r>
              <a:rPr lang="en-US" sz="1200" dirty="0" err="1"/>
              <a:t>otra</a:t>
            </a:r>
            <a:r>
              <a:rPr lang="en-US" sz="1200" dirty="0"/>
              <a:t> </a:t>
            </a:r>
            <a:r>
              <a:rPr lang="en-US" sz="1200" dirty="0" err="1"/>
              <a:t>cuerda</a:t>
            </a:r>
            <a:r>
              <a:rPr lang="en-US" sz="1200" dirty="0"/>
              <a:t> para </a:t>
            </a:r>
            <a:r>
              <a:rPr lang="en-US" sz="1200" dirty="0" err="1"/>
              <a:t>bajarlos</a:t>
            </a:r>
            <a:r>
              <a:rPr lang="en-US" sz="1200" dirty="0"/>
              <a:t>. </a:t>
            </a:r>
          </a:p>
          <a:p>
            <a:pPr lvl="1"/>
            <a:r>
              <a:rPr lang="en-US" sz="1200" dirty="0"/>
              <a:t>No son el </a:t>
            </a:r>
            <a:r>
              <a:rPr lang="en-US" sz="1200" dirty="0" err="1"/>
              <a:t>mecanismo</a:t>
            </a:r>
            <a:r>
              <a:rPr lang="en-US" sz="1200" dirty="0"/>
              <a:t> </a:t>
            </a:r>
            <a:r>
              <a:rPr lang="en-US" sz="1200" dirty="0" err="1"/>
              <a:t>más</a:t>
            </a:r>
            <a:r>
              <a:rPr lang="en-US" sz="1200" dirty="0"/>
              <a:t> </a:t>
            </a:r>
            <a:r>
              <a:rPr lang="en-US" sz="1200" dirty="0" err="1"/>
              <a:t>fuerte</a:t>
            </a:r>
            <a:r>
              <a:rPr lang="en-US" sz="1200" dirty="0"/>
              <a:t>. </a:t>
            </a:r>
            <a:endParaRPr lang="en-US" sz="1400" dirty="0"/>
          </a:p>
          <a:p>
            <a:r>
              <a:rPr lang="en-US" sz="1400" dirty="0"/>
              <a:t>Hay dos </a:t>
            </a:r>
            <a:r>
              <a:rPr lang="en-US" sz="1400" dirty="0" err="1"/>
              <a:t>maneras</a:t>
            </a:r>
            <a:r>
              <a:rPr lang="en-US" sz="1400" dirty="0"/>
              <a:t> de </a:t>
            </a:r>
            <a:r>
              <a:rPr lang="en-US" sz="1400" dirty="0" err="1"/>
              <a:t>poner</a:t>
            </a:r>
            <a:r>
              <a:rPr lang="en-US" sz="1400" dirty="0"/>
              <a:t> </a:t>
            </a:r>
            <a:r>
              <a:rPr lang="en-US" sz="1400" dirty="0" err="1"/>
              <a:t>cuerda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este</a:t>
            </a:r>
            <a:r>
              <a:rPr lang="en-US" sz="1400" dirty="0"/>
              <a:t> </a:t>
            </a:r>
            <a:r>
              <a:rPr lang="en-US" sz="1400" dirty="0" err="1"/>
              <a:t>mecanismo</a:t>
            </a:r>
            <a:r>
              <a:rPr lang="en-US" sz="1400" dirty="0"/>
              <a:t>, y </a:t>
            </a:r>
            <a:r>
              <a:rPr lang="en-US" sz="1400" dirty="0" err="1"/>
              <a:t>cada</a:t>
            </a:r>
            <a:r>
              <a:rPr lang="en-US" sz="1400" dirty="0"/>
              <a:t> uno </a:t>
            </a:r>
            <a:r>
              <a:rPr lang="en-US" sz="1400" dirty="0" err="1"/>
              <a:t>tiene</a:t>
            </a:r>
            <a:r>
              <a:rPr lang="en-US" sz="1400" dirty="0"/>
              <a:t> sus </a:t>
            </a:r>
            <a:r>
              <a:rPr lang="en-US" sz="1400" dirty="0" err="1"/>
              <a:t>ventajas</a:t>
            </a:r>
            <a:r>
              <a:rPr lang="en-US" sz="1400" dirty="0"/>
              <a:t> y </a:t>
            </a:r>
            <a:r>
              <a:rPr lang="en-US" sz="1400" dirty="0" err="1"/>
              <a:t>desventajas</a:t>
            </a:r>
            <a:r>
              <a:rPr lang="en-US" sz="1400" dirty="0"/>
              <a:t>. </a:t>
            </a:r>
          </a:p>
          <a:p>
            <a:pPr lvl="1"/>
            <a:r>
              <a:rPr lang="en-US" sz="1400" dirty="0"/>
              <a:t>Elevator Stringing (El de la </a:t>
            </a:r>
            <a:r>
              <a:rPr lang="en-US" sz="1400" dirty="0" err="1"/>
              <a:t>derecha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Cascading Stringing (El de la </a:t>
            </a:r>
            <a:r>
              <a:rPr lang="en-US" sz="1400" dirty="0" err="1"/>
              <a:t>izquierda</a:t>
            </a:r>
            <a:r>
              <a:rPr lang="en-US" sz="1400" dirty="0"/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A3AC62-B1E7-4CE1-90B2-FEACD6E507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51" t="-100" b="100"/>
          <a:stretch/>
        </p:blipFill>
        <p:spPr>
          <a:xfrm>
            <a:off x="6564463" y="1385887"/>
            <a:ext cx="2579537" cy="46529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4996B1-75BF-4BB2-9780-19DA7BCDFC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03"/>
          <a:stretch/>
        </p:blipFill>
        <p:spPr>
          <a:xfrm>
            <a:off x="0" y="1464419"/>
            <a:ext cx="2557272" cy="457443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Custom 17">
      <a:dk1>
        <a:srgbClr val="000000"/>
      </a:dk1>
      <a:lt1>
        <a:srgbClr val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</TotalTime>
  <Words>1101</Words>
  <Application>Microsoft Macintosh PowerPoint</Application>
  <PresentationFormat>On-screen Show (4:3)</PresentationFormat>
  <Paragraphs>143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Helvetica Neue</vt:lpstr>
      <vt:lpstr>Audiowide</vt:lpstr>
      <vt:lpstr>Century Gothic</vt:lpstr>
      <vt:lpstr>Alice</vt:lpstr>
      <vt:lpstr>Abril Fatface</vt:lpstr>
      <vt:lpstr>Calibri</vt:lpstr>
      <vt:lpstr>BrushVTI</vt:lpstr>
      <vt:lpstr>Mecanismos de movimiento lineal</vt:lpstr>
      <vt:lpstr>Mecanismos de Movimiento Linear</vt:lpstr>
      <vt:lpstr>Piñón y cremallera</vt:lpstr>
      <vt:lpstr>Piñón y cremallera</vt:lpstr>
      <vt:lpstr>Actuadores lineales</vt:lpstr>
      <vt:lpstr>Actuadores lineales</vt:lpstr>
      <vt:lpstr>Elevador de tijera</vt:lpstr>
      <vt:lpstr>Elevador de tijera</vt:lpstr>
      <vt:lpstr>Deslizadores lineales</vt:lpstr>
      <vt:lpstr>Elevator vs Cascading</vt:lpstr>
      <vt:lpstr>Sliders de movimiento lineal</vt:lpstr>
      <vt:lpstr>Créditos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Slides: Extension Modules!</dc:title>
  <dc:creator>Srinivasan Seshan</dc:creator>
  <cp:lastModifiedBy>Adriana Lorena Avitia Palma</cp:lastModifiedBy>
  <cp:revision>29</cp:revision>
  <dcterms:created xsi:type="dcterms:W3CDTF">2020-03-03T17:05:41Z</dcterms:created>
  <dcterms:modified xsi:type="dcterms:W3CDTF">2020-04-14T18:20:41Z</dcterms:modified>
</cp:coreProperties>
</file>